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8" r:id="rId2"/>
    <p:sldId id="266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67" r:id="rId13"/>
    <p:sldId id="285" r:id="rId14"/>
    <p:sldId id="286" r:id="rId15"/>
    <p:sldId id="287" r:id="rId16"/>
    <p:sldId id="288" r:id="rId17"/>
    <p:sldId id="289" r:id="rId18"/>
    <p:sldId id="290" r:id="rId19"/>
    <p:sldId id="268" r:id="rId20"/>
    <p:sldId id="269" r:id="rId21"/>
    <p:sldId id="270" r:id="rId22"/>
    <p:sldId id="284" r:id="rId23"/>
    <p:sldId id="301" r:id="rId24"/>
    <p:sldId id="302" r:id="rId25"/>
    <p:sldId id="304" r:id="rId26"/>
    <p:sldId id="300" r:id="rId27"/>
    <p:sldId id="259" r:id="rId28"/>
  </p:sldIdLst>
  <p:sldSz cx="9144000" cy="6858000" type="screen4x3"/>
  <p:notesSz cx="6805613" cy="99441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orient="horz" pos="2338">
          <p15:clr>
            <a:srgbClr val="A4A3A4"/>
          </p15:clr>
        </p15:guide>
        <p15:guide id="4" pos="294">
          <p15:clr>
            <a:srgbClr val="A4A3A4"/>
          </p15:clr>
        </p15:guide>
        <p15:guide id="5" pos="2880">
          <p15:clr>
            <a:srgbClr val="A4A3A4"/>
          </p15:clr>
        </p15:guide>
        <p15:guide id="6" pos="5465">
          <p15:clr>
            <a:srgbClr val="A4A3A4"/>
          </p15:clr>
        </p15:guide>
        <p15:guide id="7" pos="5329">
          <p15:clr>
            <a:srgbClr val="A4A3A4"/>
          </p15:clr>
        </p15:guide>
        <p15:guide id="8" pos="431">
          <p15:clr>
            <a:srgbClr val="A4A3A4"/>
          </p15:clr>
        </p15:guide>
        <p15:guide id="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A"/>
    <a:srgbClr val="E7F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742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930" y="132"/>
      </p:cViewPr>
      <p:guideLst>
        <p:guide orient="horz" pos="870"/>
        <p:guide orient="horz" pos="4032"/>
        <p:guide orient="horz" pos="2338"/>
        <p:guide pos="294"/>
        <p:guide pos="2880"/>
        <p:guide pos="5465"/>
        <p:guide pos="5329"/>
        <p:guide pos="431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2622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jesper.brink@daytona.se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mailto:leif.Schweitz@astrazeneca.com" TargetMode="External"/><Relationship Id="rId1" Type="http://schemas.openxmlformats.org/officeDocument/2006/relationships/hyperlink" Target="mailto:patrik.jagenstedt@husqvarnagroup.com" TargetMode="Externa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mailto:oskar.jonsson@mfd.se" TargetMode="Externa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johan.hallendorf@husqvarnagroup.com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mailto:ingela.lindahl@tekniskaverken.se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pia.wagberg@innventia.com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usqvarnagroup.com/sv/utmarkelsar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jesper.brink@daytona.se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mailto:leif.Schweitz@astrazeneca.com" TargetMode="External"/><Relationship Id="rId1" Type="http://schemas.openxmlformats.org/officeDocument/2006/relationships/hyperlink" Target="mailto:patrik.jagenstedt@husqvarnagroup.com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mailto:oskar.jonsson@mfd.se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johan.hallendorf@husqvarnagroup.com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mailto:ingela.lindahl@tekniskaverken.se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pia.wagberg@innventia.com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husqvarnagroup.com/sv/utmarkelsa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13B904-56F9-4D0E-86CD-24BCE71048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9DC7E66-63FE-45A8-932D-8091712D5B35}">
      <dgm:prSet/>
      <dgm:spPr/>
      <dgm:t>
        <a:bodyPr/>
        <a:lstStyle/>
        <a:p>
          <a:pPr rtl="0"/>
          <a:r>
            <a:rPr lang="sv-SE" smtClean="0"/>
            <a:t>Kind of event</a:t>
          </a:r>
          <a:endParaRPr lang="sv-SE"/>
        </a:p>
      </dgm:t>
    </dgm:pt>
    <dgm:pt modelId="{DD9D6D57-E582-4F52-8410-AF3A8D0C6B7E}" type="parTrans" cxnId="{2A1A7F6B-8695-4BB5-B1E5-90B65D1DE407}">
      <dgm:prSet/>
      <dgm:spPr/>
      <dgm:t>
        <a:bodyPr/>
        <a:lstStyle/>
        <a:p>
          <a:endParaRPr lang="en-GB"/>
        </a:p>
      </dgm:t>
    </dgm:pt>
    <dgm:pt modelId="{20BB1F85-408B-4AA0-925F-41F0F78899A7}" type="sibTrans" cxnId="{2A1A7F6B-8695-4BB5-B1E5-90B65D1DE407}">
      <dgm:prSet/>
      <dgm:spPr/>
      <dgm:t>
        <a:bodyPr/>
        <a:lstStyle/>
        <a:p>
          <a:endParaRPr lang="en-GB"/>
        </a:p>
      </dgm:t>
    </dgm:pt>
    <dgm:pt modelId="{5CF7791A-22C4-42A5-A96C-5F9C9112AD44}">
      <dgm:prSet/>
      <dgm:spPr/>
      <dgm:t>
        <a:bodyPr/>
        <a:lstStyle/>
        <a:p>
          <a:pPr rtl="0"/>
          <a:r>
            <a:rPr lang="en-US" dirty="0" smtClean="0"/>
            <a:t>5 day event</a:t>
          </a:r>
          <a:endParaRPr lang="sv-SE" dirty="0"/>
        </a:p>
      </dgm:t>
    </dgm:pt>
    <dgm:pt modelId="{F7C8684F-0EC0-4B63-8F74-0A613638C60B}" type="parTrans" cxnId="{6CE4A66A-2216-47C2-BAAB-2E82A6D76911}">
      <dgm:prSet/>
      <dgm:spPr/>
      <dgm:t>
        <a:bodyPr/>
        <a:lstStyle/>
        <a:p>
          <a:endParaRPr lang="en-GB"/>
        </a:p>
      </dgm:t>
    </dgm:pt>
    <dgm:pt modelId="{F1ADE43E-830E-4D90-AB93-07CE1B4EB3C6}" type="sibTrans" cxnId="{6CE4A66A-2216-47C2-BAAB-2E82A6D76911}">
      <dgm:prSet/>
      <dgm:spPr/>
      <dgm:t>
        <a:bodyPr/>
        <a:lstStyle/>
        <a:p>
          <a:endParaRPr lang="en-GB"/>
        </a:p>
      </dgm:t>
    </dgm:pt>
    <dgm:pt modelId="{8C68DA31-B3AD-42F1-83D1-A45667616C81}">
      <dgm:prSet/>
      <dgm:spPr/>
      <dgm:t>
        <a:bodyPr/>
        <a:lstStyle/>
        <a:p>
          <a:pPr rtl="0"/>
          <a:r>
            <a:rPr lang="en-US" smtClean="0"/>
            <a:t>Purpose</a:t>
          </a:r>
          <a:endParaRPr lang="sv-SE"/>
        </a:p>
      </dgm:t>
    </dgm:pt>
    <dgm:pt modelId="{6228C129-B950-4BC0-9D1F-3380FFE892E1}" type="parTrans" cxnId="{AF81F16E-DDE7-40A1-9216-9E43014C2FE5}">
      <dgm:prSet/>
      <dgm:spPr/>
      <dgm:t>
        <a:bodyPr/>
        <a:lstStyle/>
        <a:p>
          <a:endParaRPr lang="en-GB"/>
        </a:p>
      </dgm:t>
    </dgm:pt>
    <dgm:pt modelId="{3637D5A7-D862-4968-BD90-252B2EC9A7E1}" type="sibTrans" cxnId="{AF81F16E-DDE7-40A1-9216-9E43014C2FE5}">
      <dgm:prSet/>
      <dgm:spPr/>
      <dgm:t>
        <a:bodyPr/>
        <a:lstStyle/>
        <a:p>
          <a:endParaRPr lang="en-GB"/>
        </a:p>
      </dgm:t>
    </dgm:pt>
    <dgm:pt modelId="{A15F9849-74C7-47C3-A629-4FC8316F613D}">
      <dgm:prSet/>
      <dgm:spPr/>
      <dgm:t>
        <a:bodyPr/>
        <a:lstStyle/>
        <a:p>
          <a:pPr rtl="0"/>
          <a:r>
            <a:rPr lang="en-US" smtClean="0"/>
            <a:t>Focused and effective process from problem statement to tested (prototype) solution</a:t>
          </a:r>
          <a:endParaRPr lang="sv-SE"/>
        </a:p>
      </dgm:t>
    </dgm:pt>
    <dgm:pt modelId="{26BB8D77-3373-4836-9909-FEBAD8F21A7F}" type="parTrans" cxnId="{A6268A5A-460B-4C90-8FF5-99A601F81F02}">
      <dgm:prSet/>
      <dgm:spPr/>
      <dgm:t>
        <a:bodyPr/>
        <a:lstStyle/>
        <a:p>
          <a:endParaRPr lang="en-GB"/>
        </a:p>
      </dgm:t>
    </dgm:pt>
    <dgm:pt modelId="{AFACBFA4-7BC1-4D39-821C-18C2052DF7AF}" type="sibTrans" cxnId="{A6268A5A-460B-4C90-8FF5-99A601F81F02}">
      <dgm:prSet/>
      <dgm:spPr/>
      <dgm:t>
        <a:bodyPr/>
        <a:lstStyle/>
        <a:p>
          <a:endParaRPr lang="en-GB"/>
        </a:p>
      </dgm:t>
    </dgm:pt>
    <dgm:pt modelId="{D3FB2997-B71B-4D59-8F99-2D78E2D9E64F}">
      <dgm:prSet/>
      <dgm:spPr/>
      <dgm:t>
        <a:bodyPr/>
        <a:lstStyle/>
        <a:p>
          <a:pPr rtl="0"/>
          <a:r>
            <a:rPr lang="en-US" smtClean="0"/>
            <a:t>How to do it</a:t>
          </a:r>
          <a:endParaRPr lang="sv-SE"/>
        </a:p>
      </dgm:t>
    </dgm:pt>
    <dgm:pt modelId="{E60F595A-2F5E-4B69-ADE1-2FD1D68B0C52}" type="parTrans" cxnId="{93D40E5D-86CC-4175-BA19-71C263F5B7FD}">
      <dgm:prSet/>
      <dgm:spPr/>
      <dgm:t>
        <a:bodyPr/>
        <a:lstStyle/>
        <a:p>
          <a:endParaRPr lang="en-GB"/>
        </a:p>
      </dgm:t>
    </dgm:pt>
    <dgm:pt modelId="{3B64E0DC-10AE-446E-9146-E1CE302AB5F4}" type="sibTrans" cxnId="{93D40E5D-86CC-4175-BA19-71C263F5B7FD}">
      <dgm:prSet/>
      <dgm:spPr/>
      <dgm:t>
        <a:bodyPr/>
        <a:lstStyle/>
        <a:p>
          <a:endParaRPr lang="en-GB"/>
        </a:p>
      </dgm:t>
    </dgm:pt>
    <dgm:pt modelId="{25B76632-CABF-4782-99B8-8B2A572F4C95}">
      <dgm:prSet/>
      <dgm:spPr/>
      <dgm:t>
        <a:bodyPr/>
        <a:lstStyle/>
        <a:p>
          <a:pPr rtl="0"/>
          <a:r>
            <a:rPr lang="en-US" smtClean="0"/>
            <a:t>Structured process 5 days</a:t>
          </a:r>
          <a:endParaRPr lang="sv-SE"/>
        </a:p>
      </dgm:t>
    </dgm:pt>
    <dgm:pt modelId="{FF778EE5-21CA-4E50-AC28-3041D9524CE1}" type="parTrans" cxnId="{AFDDA14F-C013-405E-B6B4-AACABAA39652}">
      <dgm:prSet/>
      <dgm:spPr/>
      <dgm:t>
        <a:bodyPr/>
        <a:lstStyle/>
        <a:p>
          <a:endParaRPr lang="en-GB"/>
        </a:p>
      </dgm:t>
    </dgm:pt>
    <dgm:pt modelId="{3560587D-8A04-4475-A590-5E2669EF3A0B}" type="sibTrans" cxnId="{AFDDA14F-C013-405E-B6B4-AACABAA39652}">
      <dgm:prSet/>
      <dgm:spPr/>
      <dgm:t>
        <a:bodyPr/>
        <a:lstStyle/>
        <a:p>
          <a:endParaRPr lang="en-GB"/>
        </a:p>
      </dgm:t>
    </dgm:pt>
    <dgm:pt modelId="{C398713A-FEB2-490F-ACB1-243AAD7DD5B4}">
      <dgm:prSet/>
      <dgm:spPr/>
      <dgm:t>
        <a:bodyPr/>
        <a:lstStyle/>
        <a:p>
          <a:pPr rtl="0"/>
          <a:r>
            <a:rPr lang="en-US" smtClean="0"/>
            <a:t>Get test persons in (users)</a:t>
          </a:r>
          <a:endParaRPr lang="sv-SE"/>
        </a:p>
      </dgm:t>
    </dgm:pt>
    <dgm:pt modelId="{8FE4B4A6-39E3-48C8-971B-ED6C60129F0C}" type="parTrans" cxnId="{78434244-DF52-4672-A3B1-2540A00B0A2B}">
      <dgm:prSet/>
      <dgm:spPr/>
      <dgm:t>
        <a:bodyPr/>
        <a:lstStyle/>
        <a:p>
          <a:endParaRPr lang="en-GB"/>
        </a:p>
      </dgm:t>
    </dgm:pt>
    <dgm:pt modelId="{31D2A3D0-0D59-4D4C-B5AE-8BC0DBBDC7AD}" type="sibTrans" cxnId="{78434244-DF52-4672-A3B1-2540A00B0A2B}">
      <dgm:prSet/>
      <dgm:spPr/>
      <dgm:t>
        <a:bodyPr/>
        <a:lstStyle/>
        <a:p>
          <a:endParaRPr lang="en-GB"/>
        </a:p>
      </dgm:t>
    </dgm:pt>
    <dgm:pt modelId="{92FE0047-D58D-41B7-9247-6B246FDC9392}">
      <dgm:prSet/>
      <dgm:spPr/>
      <dgm:t>
        <a:bodyPr/>
        <a:lstStyle/>
        <a:p>
          <a:pPr rtl="0"/>
          <a:r>
            <a:rPr lang="en-US" smtClean="0"/>
            <a:t>Build common understanding of the problem</a:t>
          </a:r>
          <a:endParaRPr lang="sv-SE"/>
        </a:p>
      </dgm:t>
    </dgm:pt>
    <dgm:pt modelId="{87CE45F9-73F9-4D35-BA74-8BCDE2626A09}" type="parTrans" cxnId="{84139221-9427-4FEF-9284-E8ED9B48BF6E}">
      <dgm:prSet/>
      <dgm:spPr/>
      <dgm:t>
        <a:bodyPr/>
        <a:lstStyle/>
        <a:p>
          <a:endParaRPr lang="en-GB"/>
        </a:p>
      </dgm:t>
    </dgm:pt>
    <dgm:pt modelId="{B6BDBFA6-6CCC-4D40-BE89-C10DFCABFF29}" type="sibTrans" cxnId="{84139221-9427-4FEF-9284-E8ED9B48BF6E}">
      <dgm:prSet/>
      <dgm:spPr/>
      <dgm:t>
        <a:bodyPr/>
        <a:lstStyle/>
        <a:p>
          <a:endParaRPr lang="en-GB"/>
        </a:p>
      </dgm:t>
    </dgm:pt>
    <dgm:pt modelId="{6CC5E980-56A0-46C0-9CCA-948CB5D7D6F8}">
      <dgm:prSet/>
      <dgm:spPr/>
      <dgm:t>
        <a:bodyPr/>
        <a:lstStyle/>
        <a:p>
          <a:pPr rtl="0"/>
          <a:r>
            <a:rPr lang="en-US" smtClean="0"/>
            <a:t>Gather consumer insight, get a common understanding</a:t>
          </a:r>
          <a:endParaRPr lang="sv-SE"/>
        </a:p>
      </dgm:t>
    </dgm:pt>
    <dgm:pt modelId="{5AD22ADD-A020-4C9D-A95B-72909B956AD4}" type="parTrans" cxnId="{8FB80BAC-4C08-49E9-967A-8ED7C8BAC216}">
      <dgm:prSet/>
      <dgm:spPr/>
      <dgm:t>
        <a:bodyPr/>
        <a:lstStyle/>
        <a:p>
          <a:endParaRPr lang="en-GB"/>
        </a:p>
      </dgm:t>
    </dgm:pt>
    <dgm:pt modelId="{E9D6D6BD-A72A-4EE4-83E6-ED1703FA7C6D}" type="sibTrans" cxnId="{8FB80BAC-4C08-49E9-967A-8ED7C8BAC216}">
      <dgm:prSet/>
      <dgm:spPr/>
      <dgm:t>
        <a:bodyPr/>
        <a:lstStyle/>
        <a:p>
          <a:endParaRPr lang="en-GB"/>
        </a:p>
      </dgm:t>
    </dgm:pt>
    <dgm:pt modelId="{FEB53E09-6BE5-421A-91B1-B2F975FD7D88}">
      <dgm:prSet/>
      <dgm:spPr/>
      <dgm:t>
        <a:bodyPr/>
        <a:lstStyle/>
        <a:p>
          <a:pPr rtl="0"/>
          <a:r>
            <a:rPr lang="en-US" smtClean="0"/>
            <a:t>Idea generation, (single persons)</a:t>
          </a:r>
          <a:endParaRPr lang="sv-SE"/>
        </a:p>
      </dgm:t>
    </dgm:pt>
    <dgm:pt modelId="{5352C3B1-1E82-49B8-BC81-22F9A561535F}" type="parTrans" cxnId="{203E1094-E735-45C5-8F5C-946D13B0C6B3}">
      <dgm:prSet/>
      <dgm:spPr/>
      <dgm:t>
        <a:bodyPr/>
        <a:lstStyle/>
        <a:p>
          <a:endParaRPr lang="en-GB"/>
        </a:p>
      </dgm:t>
    </dgm:pt>
    <dgm:pt modelId="{E084DB90-A807-4D3A-9AE2-5CDB7DCD79B5}" type="sibTrans" cxnId="{203E1094-E735-45C5-8F5C-946D13B0C6B3}">
      <dgm:prSet/>
      <dgm:spPr/>
      <dgm:t>
        <a:bodyPr/>
        <a:lstStyle/>
        <a:p>
          <a:endParaRPr lang="en-GB"/>
        </a:p>
      </dgm:t>
    </dgm:pt>
    <dgm:pt modelId="{886F4ECD-3DCF-4C69-9AA0-8CB06929CE8D}">
      <dgm:prSet/>
      <dgm:spPr/>
      <dgm:t>
        <a:bodyPr/>
        <a:lstStyle/>
        <a:p>
          <a:pPr rtl="0"/>
          <a:r>
            <a:rPr lang="en-US" smtClean="0"/>
            <a:t>Prioritize the solutions to develop further</a:t>
          </a:r>
          <a:endParaRPr lang="sv-SE"/>
        </a:p>
      </dgm:t>
    </dgm:pt>
    <dgm:pt modelId="{FDE97B3C-DFA6-4728-BB82-8A19839DEC16}" type="parTrans" cxnId="{CAFD6FA9-17E9-4684-B8D6-05DE1686FE42}">
      <dgm:prSet/>
      <dgm:spPr/>
      <dgm:t>
        <a:bodyPr/>
        <a:lstStyle/>
        <a:p>
          <a:endParaRPr lang="en-GB"/>
        </a:p>
      </dgm:t>
    </dgm:pt>
    <dgm:pt modelId="{8C2ECD28-EF9E-42D1-A8A0-F3BFD7194D78}" type="sibTrans" cxnId="{CAFD6FA9-17E9-4684-B8D6-05DE1686FE42}">
      <dgm:prSet/>
      <dgm:spPr/>
      <dgm:t>
        <a:bodyPr/>
        <a:lstStyle/>
        <a:p>
          <a:endParaRPr lang="en-GB"/>
        </a:p>
      </dgm:t>
    </dgm:pt>
    <dgm:pt modelId="{E8BBEABF-DF81-4979-BBE3-2837BA957AC2}">
      <dgm:prSet/>
      <dgm:spPr/>
      <dgm:t>
        <a:bodyPr/>
        <a:lstStyle/>
        <a:p>
          <a:pPr rtl="0"/>
          <a:r>
            <a:rPr lang="en-US" smtClean="0"/>
            <a:t>Build prototypes (testable)</a:t>
          </a:r>
          <a:endParaRPr lang="sv-SE"/>
        </a:p>
      </dgm:t>
    </dgm:pt>
    <dgm:pt modelId="{B68C29FE-1FFE-4F28-8FE2-BE594C4E2ECD}" type="parTrans" cxnId="{A44D3BF3-4F52-42B9-972F-EE65D8589C0E}">
      <dgm:prSet/>
      <dgm:spPr/>
      <dgm:t>
        <a:bodyPr/>
        <a:lstStyle/>
        <a:p>
          <a:endParaRPr lang="en-GB"/>
        </a:p>
      </dgm:t>
    </dgm:pt>
    <dgm:pt modelId="{96221EBD-255E-4328-BEA0-E6739F205BEB}" type="sibTrans" cxnId="{A44D3BF3-4F52-42B9-972F-EE65D8589C0E}">
      <dgm:prSet/>
      <dgm:spPr/>
      <dgm:t>
        <a:bodyPr/>
        <a:lstStyle/>
        <a:p>
          <a:endParaRPr lang="en-GB"/>
        </a:p>
      </dgm:t>
    </dgm:pt>
    <dgm:pt modelId="{DA16A9E7-C3A4-4F9B-8B3E-54C9F53FE832}">
      <dgm:prSet/>
      <dgm:spPr/>
      <dgm:t>
        <a:bodyPr/>
        <a:lstStyle/>
        <a:p>
          <a:pPr rtl="0"/>
          <a:r>
            <a:rPr lang="en-US" smtClean="0"/>
            <a:t>Test on selected test persons</a:t>
          </a:r>
          <a:endParaRPr lang="sv-SE"/>
        </a:p>
      </dgm:t>
    </dgm:pt>
    <dgm:pt modelId="{5EDD0CAC-4715-42A6-A9F9-E1F6F068E3DC}" type="parTrans" cxnId="{924E57CD-0FF0-4B09-9A07-A6DA5ED87579}">
      <dgm:prSet/>
      <dgm:spPr/>
      <dgm:t>
        <a:bodyPr/>
        <a:lstStyle/>
        <a:p>
          <a:endParaRPr lang="en-GB"/>
        </a:p>
      </dgm:t>
    </dgm:pt>
    <dgm:pt modelId="{0A3B30BF-66A0-4157-94B6-4431320D46DE}" type="sibTrans" cxnId="{924E57CD-0FF0-4B09-9A07-A6DA5ED87579}">
      <dgm:prSet/>
      <dgm:spPr/>
      <dgm:t>
        <a:bodyPr/>
        <a:lstStyle/>
        <a:p>
          <a:endParaRPr lang="en-GB"/>
        </a:p>
      </dgm:t>
    </dgm:pt>
    <dgm:pt modelId="{418D7EB0-0A85-4585-BE74-1089E5D9B0E5}">
      <dgm:prSet/>
      <dgm:spPr/>
      <dgm:t>
        <a:bodyPr/>
        <a:lstStyle/>
        <a:p>
          <a:pPr rtl="0"/>
          <a:r>
            <a:rPr lang="en-US" smtClean="0"/>
            <a:t>How to get sustainability</a:t>
          </a:r>
          <a:endParaRPr lang="sv-SE"/>
        </a:p>
      </dgm:t>
    </dgm:pt>
    <dgm:pt modelId="{9CE5AAF6-422A-4205-8ABA-CF1E8240EB62}" type="parTrans" cxnId="{26F22FEE-423F-4A97-879B-277CB39333E9}">
      <dgm:prSet/>
      <dgm:spPr/>
      <dgm:t>
        <a:bodyPr/>
        <a:lstStyle/>
        <a:p>
          <a:endParaRPr lang="en-GB"/>
        </a:p>
      </dgm:t>
    </dgm:pt>
    <dgm:pt modelId="{A9F2B778-867D-49AA-9822-AC3B4FDEFC44}" type="sibTrans" cxnId="{26F22FEE-423F-4A97-879B-277CB39333E9}">
      <dgm:prSet/>
      <dgm:spPr/>
      <dgm:t>
        <a:bodyPr/>
        <a:lstStyle/>
        <a:p>
          <a:endParaRPr lang="en-GB"/>
        </a:p>
      </dgm:t>
    </dgm:pt>
    <dgm:pt modelId="{2BDA641D-231C-4300-B0B0-F5ECB25EB9AD}">
      <dgm:prSet/>
      <dgm:spPr/>
      <dgm:t>
        <a:bodyPr/>
        <a:lstStyle/>
        <a:p>
          <a:pPr rtl="0"/>
          <a:r>
            <a:rPr lang="en-US" smtClean="0"/>
            <a:t>Works great for a limited problem. You build a testable shell rather than release it live.</a:t>
          </a:r>
          <a:endParaRPr lang="sv-SE"/>
        </a:p>
      </dgm:t>
    </dgm:pt>
    <dgm:pt modelId="{54958E99-5280-420E-870E-B94FCAF7463F}" type="parTrans" cxnId="{5A82346C-438D-41FB-A2B7-A95B04A0A33F}">
      <dgm:prSet/>
      <dgm:spPr/>
      <dgm:t>
        <a:bodyPr/>
        <a:lstStyle/>
        <a:p>
          <a:endParaRPr lang="en-GB"/>
        </a:p>
      </dgm:t>
    </dgm:pt>
    <dgm:pt modelId="{3E89EB11-33E3-447E-A578-F49BDA67A417}" type="sibTrans" cxnId="{5A82346C-438D-41FB-A2B7-A95B04A0A33F}">
      <dgm:prSet/>
      <dgm:spPr/>
      <dgm:t>
        <a:bodyPr/>
        <a:lstStyle/>
        <a:p>
          <a:endParaRPr lang="en-GB"/>
        </a:p>
      </dgm:t>
    </dgm:pt>
    <dgm:pt modelId="{6C0415F7-2080-4108-B71C-E425C90FCCFD}">
      <dgm:prSet/>
      <dgm:spPr/>
      <dgm:t>
        <a:bodyPr/>
        <a:lstStyle/>
        <a:p>
          <a:pPr rtl="0"/>
          <a:r>
            <a:rPr lang="en-US" smtClean="0"/>
            <a:t>This is a way of working, when you see the result you want to do it again. This builds culture.</a:t>
          </a:r>
          <a:endParaRPr lang="sv-SE"/>
        </a:p>
      </dgm:t>
    </dgm:pt>
    <dgm:pt modelId="{E3C3E4D7-9BEE-41CD-8DBB-AA7FD3AE34F6}" type="parTrans" cxnId="{F9C21D57-64F6-4DE4-A716-DE36AE69A19C}">
      <dgm:prSet/>
      <dgm:spPr/>
      <dgm:t>
        <a:bodyPr/>
        <a:lstStyle/>
        <a:p>
          <a:endParaRPr lang="en-GB"/>
        </a:p>
      </dgm:t>
    </dgm:pt>
    <dgm:pt modelId="{24BA1CA1-41CA-48B3-88D2-85AC992D36BB}" type="sibTrans" cxnId="{F9C21D57-64F6-4DE4-A716-DE36AE69A19C}">
      <dgm:prSet/>
      <dgm:spPr/>
      <dgm:t>
        <a:bodyPr/>
        <a:lstStyle/>
        <a:p>
          <a:endParaRPr lang="en-GB"/>
        </a:p>
      </dgm:t>
    </dgm:pt>
    <dgm:pt modelId="{7E97282E-3EE3-4C56-9159-DE59F407BEA0}">
      <dgm:prSet/>
      <dgm:spPr/>
      <dgm:t>
        <a:bodyPr/>
        <a:lstStyle/>
        <a:p>
          <a:pPr rtl="0"/>
          <a:r>
            <a:rPr lang="en-US" dirty="0" smtClean="0"/>
            <a:t>Read more at http://www.gv.com/sprint/</a:t>
          </a:r>
          <a:endParaRPr lang="sv-SE" dirty="0"/>
        </a:p>
      </dgm:t>
    </dgm:pt>
    <dgm:pt modelId="{ECC39711-7B04-4595-B071-A4DB02D51E5C}" type="parTrans" cxnId="{5EA79760-4727-48B3-969D-B9542FB388E5}">
      <dgm:prSet/>
      <dgm:spPr/>
      <dgm:t>
        <a:bodyPr/>
        <a:lstStyle/>
        <a:p>
          <a:endParaRPr lang="en-GB"/>
        </a:p>
      </dgm:t>
    </dgm:pt>
    <dgm:pt modelId="{C1D6F9BD-7CFF-4153-9ECC-9768E67C22AC}" type="sibTrans" cxnId="{5EA79760-4727-48B3-969D-B9542FB388E5}">
      <dgm:prSet/>
      <dgm:spPr/>
      <dgm:t>
        <a:bodyPr/>
        <a:lstStyle/>
        <a:p>
          <a:endParaRPr lang="en-GB"/>
        </a:p>
      </dgm:t>
    </dgm:pt>
    <dgm:pt modelId="{81FD8088-A25E-4525-B9A9-012D2FAEEEE2}">
      <dgm:prSet/>
      <dgm:spPr/>
      <dgm:t>
        <a:bodyPr/>
        <a:lstStyle/>
        <a:p>
          <a:pPr rtl="0"/>
          <a:r>
            <a:rPr lang="sv-SE" dirty="0" err="1" smtClean="0"/>
            <a:t>Feel</a:t>
          </a:r>
          <a:r>
            <a:rPr lang="sv-SE" dirty="0" smtClean="0"/>
            <a:t> </a:t>
          </a:r>
          <a:r>
            <a:rPr lang="sv-SE" dirty="0" err="1" smtClean="0"/>
            <a:t>free</a:t>
          </a:r>
          <a:r>
            <a:rPr lang="sv-SE" dirty="0" smtClean="0"/>
            <a:t> to </a:t>
          </a:r>
          <a:r>
            <a:rPr lang="sv-SE" dirty="0" err="1" smtClean="0"/>
            <a:t>contact</a:t>
          </a:r>
          <a:r>
            <a:rPr lang="sv-SE" dirty="0" smtClean="0"/>
            <a:t> Jesper Brink at Daytona </a:t>
          </a:r>
          <a:r>
            <a:rPr lang="sv-SE" dirty="0" smtClean="0">
              <a:hlinkClick xmlns:r="http://schemas.openxmlformats.org/officeDocument/2006/relationships" r:id="rId1"/>
            </a:rPr>
            <a:t>jesper.brink@daytona.se</a:t>
          </a:r>
          <a:endParaRPr lang="sv-SE" dirty="0"/>
        </a:p>
      </dgm:t>
    </dgm:pt>
    <dgm:pt modelId="{1D0F1447-2DC7-4374-B744-00D7FCFACC4B}" type="parTrans" cxnId="{EA08F3D2-6799-4FED-8207-6F551BD1613E}">
      <dgm:prSet/>
      <dgm:spPr/>
      <dgm:t>
        <a:bodyPr/>
        <a:lstStyle/>
        <a:p>
          <a:endParaRPr lang="en-GB"/>
        </a:p>
      </dgm:t>
    </dgm:pt>
    <dgm:pt modelId="{C25BC4C9-35E7-4D99-88B3-AFC424562C78}" type="sibTrans" cxnId="{EA08F3D2-6799-4FED-8207-6F551BD1613E}">
      <dgm:prSet/>
      <dgm:spPr/>
      <dgm:t>
        <a:bodyPr/>
        <a:lstStyle/>
        <a:p>
          <a:endParaRPr lang="en-GB"/>
        </a:p>
      </dgm:t>
    </dgm:pt>
    <dgm:pt modelId="{C527FB24-B562-4592-8774-BB9DA7D69EC8}" type="pres">
      <dgm:prSet presAssocID="{9213B904-56F9-4D0E-86CD-24BCE71048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8D2A4A-0E8D-4D82-B8F6-719106D61968}" type="pres">
      <dgm:prSet presAssocID="{59DC7E66-63FE-45A8-932D-8091712D5B3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BFE29-86B5-4515-BBDA-175966A07312}" type="pres">
      <dgm:prSet presAssocID="{59DC7E66-63FE-45A8-932D-8091712D5B35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76A2D-9CD1-4273-B28A-C484EE132E16}" type="pres">
      <dgm:prSet presAssocID="{8C68DA31-B3AD-42F1-83D1-A45667616C8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B5AD5-4629-4A85-8242-05D21ECB08E5}" type="pres">
      <dgm:prSet presAssocID="{8C68DA31-B3AD-42F1-83D1-A45667616C8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C90B3-D7B8-40DB-A7FD-5F15C5E5F993}" type="pres">
      <dgm:prSet presAssocID="{D3FB2997-B71B-4D59-8F99-2D78E2D9E64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55E24-50E2-4F9B-8874-BBFD58BED626}" type="pres">
      <dgm:prSet presAssocID="{D3FB2997-B71B-4D59-8F99-2D78E2D9E64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9E03B-47F9-4A43-9932-3160F862EB64}" type="pres">
      <dgm:prSet presAssocID="{418D7EB0-0A85-4585-BE74-1089E5D9B0E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EC723-84B8-4ECA-AF11-A7435DF1D28B}" type="pres">
      <dgm:prSet presAssocID="{418D7EB0-0A85-4585-BE74-1089E5D9B0E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5AD1EB-8FED-4CD2-9146-F34798B2D1F9}" type="presOf" srcId="{C398713A-FEB2-490F-ACB1-243AAD7DD5B4}" destId="{47655E24-50E2-4F9B-8874-BBFD58BED626}" srcOrd="0" destOrd="1" presId="urn:microsoft.com/office/officeart/2005/8/layout/vList2"/>
    <dgm:cxn modelId="{5A82346C-438D-41FB-A2B7-A95B04A0A33F}" srcId="{418D7EB0-0A85-4585-BE74-1089E5D9B0E5}" destId="{2BDA641D-231C-4300-B0B0-F5ECB25EB9AD}" srcOrd="0" destOrd="0" parTransId="{54958E99-5280-420E-870E-B94FCAF7463F}" sibTransId="{3E89EB11-33E3-447E-A578-F49BDA67A417}"/>
    <dgm:cxn modelId="{A6268A5A-460B-4C90-8FF5-99A601F81F02}" srcId="{8C68DA31-B3AD-42F1-83D1-A45667616C81}" destId="{A15F9849-74C7-47C3-A629-4FC8316F613D}" srcOrd="0" destOrd="0" parTransId="{26BB8D77-3373-4836-9909-FEBAD8F21A7F}" sibTransId="{AFACBFA4-7BC1-4D39-821C-18C2052DF7AF}"/>
    <dgm:cxn modelId="{26F22FEE-423F-4A97-879B-277CB39333E9}" srcId="{9213B904-56F9-4D0E-86CD-24BCE710488F}" destId="{418D7EB0-0A85-4585-BE74-1089E5D9B0E5}" srcOrd="3" destOrd="0" parTransId="{9CE5AAF6-422A-4205-8ABA-CF1E8240EB62}" sibTransId="{A9F2B778-867D-49AA-9822-AC3B4FDEFC44}"/>
    <dgm:cxn modelId="{004E9646-9C08-491D-A387-DCE038488C07}" type="presOf" srcId="{8C68DA31-B3AD-42F1-83D1-A45667616C81}" destId="{2EE76A2D-9CD1-4273-B28A-C484EE132E16}" srcOrd="0" destOrd="0" presId="urn:microsoft.com/office/officeart/2005/8/layout/vList2"/>
    <dgm:cxn modelId="{924E57CD-0FF0-4B09-9A07-A6DA5ED87579}" srcId="{D3FB2997-B71B-4D59-8F99-2D78E2D9E64F}" destId="{DA16A9E7-C3A4-4F9B-8B3E-54C9F53FE832}" srcOrd="7" destOrd="0" parTransId="{5EDD0CAC-4715-42A6-A9F9-E1F6F068E3DC}" sibTransId="{0A3B30BF-66A0-4157-94B6-4431320D46DE}"/>
    <dgm:cxn modelId="{A99797A4-61D5-453B-AFCD-B15A4752C8D9}" type="presOf" srcId="{D3FB2997-B71B-4D59-8F99-2D78E2D9E64F}" destId="{CDCC90B3-D7B8-40DB-A7FD-5F15C5E5F993}" srcOrd="0" destOrd="0" presId="urn:microsoft.com/office/officeart/2005/8/layout/vList2"/>
    <dgm:cxn modelId="{BD1C7B52-8664-4CD8-8DDF-D5F7A02F7878}" type="presOf" srcId="{6C0415F7-2080-4108-B71C-E425C90FCCFD}" destId="{1A5EC723-84B8-4ECA-AF11-A7435DF1D28B}" srcOrd="0" destOrd="1" presId="urn:microsoft.com/office/officeart/2005/8/layout/vList2"/>
    <dgm:cxn modelId="{CAFD6FA9-17E9-4684-B8D6-05DE1686FE42}" srcId="{D3FB2997-B71B-4D59-8F99-2D78E2D9E64F}" destId="{886F4ECD-3DCF-4C69-9AA0-8CB06929CE8D}" srcOrd="5" destOrd="0" parTransId="{FDE97B3C-DFA6-4728-BB82-8A19839DEC16}" sibTransId="{8C2ECD28-EF9E-42D1-A8A0-F3BFD7194D78}"/>
    <dgm:cxn modelId="{A44D3BF3-4F52-42B9-972F-EE65D8589C0E}" srcId="{D3FB2997-B71B-4D59-8F99-2D78E2D9E64F}" destId="{E8BBEABF-DF81-4979-BBE3-2837BA957AC2}" srcOrd="6" destOrd="0" parTransId="{B68C29FE-1FFE-4F28-8FE2-BE594C4E2ECD}" sibTransId="{96221EBD-255E-4328-BEA0-E6739F205BEB}"/>
    <dgm:cxn modelId="{F9C21D57-64F6-4DE4-A716-DE36AE69A19C}" srcId="{418D7EB0-0A85-4585-BE74-1089E5D9B0E5}" destId="{6C0415F7-2080-4108-B71C-E425C90FCCFD}" srcOrd="1" destOrd="0" parTransId="{E3C3E4D7-9BEE-41CD-8DBB-AA7FD3AE34F6}" sibTransId="{24BA1CA1-41CA-48B3-88D2-85AC992D36BB}"/>
    <dgm:cxn modelId="{89ED8119-39EB-4F0B-A099-4BD21A19DB5E}" type="presOf" srcId="{DA16A9E7-C3A4-4F9B-8B3E-54C9F53FE832}" destId="{47655E24-50E2-4F9B-8874-BBFD58BED626}" srcOrd="0" destOrd="7" presId="urn:microsoft.com/office/officeart/2005/8/layout/vList2"/>
    <dgm:cxn modelId="{B31784A1-28A9-40D2-B84D-EBFA44B3B60D}" type="presOf" srcId="{59DC7E66-63FE-45A8-932D-8091712D5B35}" destId="{8A8D2A4A-0E8D-4D82-B8F6-719106D61968}" srcOrd="0" destOrd="0" presId="urn:microsoft.com/office/officeart/2005/8/layout/vList2"/>
    <dgm:cxn modelId="{1D993F9C-CDB6-4768-9325-0D9579A956E6}" type="presOf" srcId="{81FD8088-A25E-4525-B9A9-012D2FAEEEE2}" destId="{1A5EC723-84B8-4ECA-AF11-A7435DF1D28B}" srcOrd="0" destOrd="3" presId="urn:microsoft.com/office/officeart/2005/8/layout/vList2"/>
    <dgm:cxn modelId="{7FBEB1FB-6DA0-4A4E-9A85-D23E4FB54A7D}" type="presOf" srcId="{2BDA641D-231C-4300-B0B0-F5ECB25EB9AD}" destId="{1A5EC723-84B8-4ECA-AF11-A7435DF1D28B}" srcOrd="0" destOrd="0" presId="urn:microsoft.com/office/officeart/2005/8/layout/vList2"/>
    <dgm:cxn modelId="{84139221-9427-4FEF-9284-E8ED9B48BF6E}" srcId="{D3FB2997-B71B-4D59-8F99-2D78E2D9E64F}" destId="{92FE0047-D58D-41B7-9247-6B246FDC9392}" srcOrd="2" destOrd="0" parTransId="{87CE45F9-73F9-4D35-BA74-8BCDE2626A09}" sibTransId="{B6BDBFA6-6CCC-4D40-BE89-C10DFCABFF29}"/>
    <dgm:cxn modelId="{203E1094-E735-45C5-8F5C-946D13B0C6B3}" srcId="{D3FB2997-B71B-4D59-8F99-2D78E2D9E64F}" destId="{FEB53E09-6BE5-421A-91B1-B2F975FD7D88}" srcOrd="4" destOrd="0" parTransId="{5352C3B1-1E82-49B8-BC81-22F9A561535F}" sibTransId="{E084DB90-A807-4D3A-9AE2-5CDB7DCD79B5}"/>
    <dgm:cxn modelId="{EA08F3D2-6799-4FED-8207-6F551BD1613E}" srcId="{418D7EB0-0A85-4585-BE74-1089E5D9B0E5}" destId="{81FD8088-A25E-4525-B9A9-012D2FAEEEE2}" srcOrd="3" destOrd="0" parTransId="{1D0F1447-2DC7-4374-B744-00D7FCFACC4B}" sibTransId="{C25BC4C9-35E7-4D99-88B3-AFC424562C78}"/>
    <dgm:cxn modelId="{0C2509C8-130C-4F23-A8D1-A505BEC8606D}" type="presOf" srcId="{9213B904-56F9-4D0E-86CD-24BCE710488F}" destId="{C527FB24-B562-4592-8774-BB9DA7D69EC8}" srcOrd="0" destOrd="0" presId="urn:microsoft.com/office/officeart/2005/8/layout/vList2"/>
    <dgm:cxn modelId="{5EA79760-4727-48B3-969D-B9542FB388E5}" srcId="{418D7EB0-0A85-4585-BE74-1089E5D9B0E5}" destId="{7E97282E-3EE3-4C56-9159-DE59F407BEA0}" srcOrd="2" destOrd="0" parTransId="{ECC39711-7B04-4595-B071-A4DB02D51E5C}" sibTransId="{C1D6F9BD-7CFF-4153-9ECC-9768E67C22AC}"/>
    <dgm:cxn modelId="{8FB80BAC-4C08-49E9-967A-8ED7C8BAC216}" srcId="{D3FB2997-B71B-4D59-8F99-2D78E2D9E64F}" destId="{6CC5E980-56A0-46C0-9CCA-948CB5D7D6F8}" srcOrd="3" destOrd="0" parTransId="{5AD22ADD-A020-4C9D-A95B-72909B956AD4}" sibTransId="{E9D6D6BD-A72A-4EE4-83E6-ED1703FA7C6D}"/>
    <dgm:cxn modelId="{297994F5-DC9B-4232-8705-A22FDE807CFC}" type="presOf" srcId="{92FE0047-D58D-41B7-9247-6B246FDC9392}" destId="{47655E24-50E2-4F9B-8874-BBFD58BED626}" srcOrd="0" destOrd="2" presId="urn:microsoft.com/office/officeart/2005/8/layout/vList2"/>
    <dgm:cxn modelId="{11370DBD-B441-4C17-ACFE-D1DFBBA3A2F8}" type="presOf" srcId="{7E97282E-3EE3-4C56-9159-DE59F407BEA0}" destId="{1A5EC723-84B8-4ECA-AF11-A7435DF1D28B}" srcOrd="0" destOrd="2" presId="urn:microsoft.com/office/officeart/2005/8/layout/vList2"/>
    <dgm:cxn modelId="{78434244-DF52-4672-A3B1-2540A00B0A2B}" srcId="{D3FB2997-B71B-4D59-8F99-2D78E2D9E64F}" destId="{C398713A-FEB2-490F-ACB1-243AAD7DD5B4}" srcOrd="1" destOrd="0" parTransId="{8FE4B4A6-39E3-48C8-971B-ED6C60129F0C}" sibTransId="{31D2A3D0-0D59-4D4C-B5AE-8BC0DBBDC7AD}"/>
    <dgm:cxn modelId="{2A1A7F6B-8695-4BB5-B1E5-90B65D1DE407}" srcId="{9213B904-56F9-4D0E-86CD-24BCE710488F}" destId="{59DC7E66-63FE-45A8-932D-8091712D5B35}" srcOrd="0" destOrd="0" parTransId="{DD9D6D57-E582-4F52-8410-AF3A8D0C6B7E}" sibTransId="{20BB1F85-408B-4AA0-925F-41F0F78899A7}"/>
    <dgm:cxn modelId="{93D40E5D-86CC-4175-BA19-71C263F5B7FD}" srcId="{9213B904-56F9-4D0E-86CD-24BCE710488F}" destId="{D3FB2997-B71B-4D59-8F99-2D78E2D9E64F}" srcOrd="2" destOrd="0" parTransId="{E60F595A-2F5E-4B69-ADE1-2FD1D68B0C52}" sibTransId="{3B64E0DC-10AE-446E-9146-E1CE302AB5F4}"/>
    <dgm:cxn modelId="{E44C6F0A-9997-4AFE-841C-2176EAB67CB5}" type="presOf" srcId="{5CF7791A-22C4-42A5-A96C-5F9C9112AD44}" destId="{7CABFE29-86B5-4515-BBDA-175966A07312}" srcOrd="0" destOrd="0" presId="urn:microsoft.com/office/officeart/2005/8/layout/vList2"/>
    <dgm:cxn modelId="{3ADF2F28-CC8F-4313-81BB-FC8360CFA19D}" type="presOf" srcId="{886F4ECD-3DCF-4C69-9AA0-8CB06929CE8D}" destId="{47655E24-50E2-4F9B-8874-BBFD58BED626}" srcOrd="0" destOrd="5" presId="urn:microsoft.com/office/officeart/2005/8/layout/vList2"/>
    <dgm:cxn modelId="{3EE111F3-6E6E-435F-9297-9DE15F9D3870}" type="presOf" srcId="{418D7EB0-0A85-4585-BE74-1089E5D9B0E5}" destId="{8169E03B-47F9-4A43-9932-3160F862EB64}" srcOrd="0" destOrd="0" presId="urn:microsoft.com/office/officeart/2005/8/layout/vList2"/>
    <dgm:cxn modelId="{6CE4A66A-2216-47C2-BAAB-2E82A6D76911}" srcId="{59DC7E66-63FE-45A8-932D-8091712D5B35}" destId="{5CF7791A-22C4-42A5-A96C-5F9C9112AD44}" srcOrd="0" destOrd="0" parTransId="{F7C8684F-0EC0-4B63-8F74-0A613638C60B}" sibTransId="{F1ADE43E-830E-4D90-AB93-07CE1B4EB3C6}"/>
    <dgm:cxn modelId="{AFDDA14F-C013-405E-B6B4-AACABAA39652}" srcId="{D3FB2997-B71B-4D59-8F99-2D78E2D9E64F}" destId="{25B76632-CABF-4782-99B8-8B2A572F4C95}" srcOrd="0" destOrd="0" parTransId="{FF778EE5-21CA-4E50-AC28-3041D9524CE1}" sibTransId="{3560587D-8A04-4475-A590-5E2669EF3A0B}"/>
    <dgm:cxn modelId="{AF81F16E-DDE7-40A1-9216-9E43014C2FE5}" srcId="{9213B904-56F9-4D0E-86CD-24BCE710488F}" destId="{8C68DA31-B3AD-42F1-83D1-A45667616C81}" srcOrd="1" destOrd="0" parTransId="{6228C129-B950-4BC0-9D1F-3380FFE892E1}" sibTransId="{3637D5A7-D862-4968-BD90-252B2EC9A7E1}"/>
    <dgm:cxn modelId="{01C862ED-C575-4F7C-A85B-F66B24EB7964}" type="presOf" srcId="{A15F9849-74C7-47C3-A629-4FC8316F613D}" destId="{47CB5AD5-4629-4A85-8242-05D21ECB08E5}" srcOrd="0" destOrd="0" presId="urn:microsoft.com/office/officeart/2005/8/layout/vList2"/>
    <dgm:cxn modelId="{166A7A73-6DF6-4337-A84C-127B93A71ED0}" type="presOf" srcId="{E8BBEABF-DF81-4979-BBE3-2837BA957AC2}" destId="{47655E24-50E2-4F9B-8874-BBFD58BED626}" srcOrd="0" destOrd="6" presId="urn:microsoft.com/office/officeart/2005/8/layout/vList2"/>
    <dgm:cxn modelId="{097F1A6A-9FD3-4B29-B6FD-475D4DB94BB0}" type="presOf" srcId="{6CC5E980-56A0-46C0-9CCA-948CB5D7D6F8}" destId="{47655E24-50E2-4F9B-8874-BBFD58BED626}" srcOrd="0" destOrd="3" presId="urn:microsoft.com/office/officeart/2005/8/layout/vList2"/>
    <dgm:cxn modelId="{C370BBBF-8042-4A6E-8EF6-C080DDC80400}" type="presOf" srcId="{FEB53E09-6BE5-421A-91B1-B2F975FD7D88}" destId="{47655E24-50E2-4F9B-8874-BBFD58BED626}" srcOrd="0" destOrd="4" presId="urn:microsoft.com/office/officeart/2005/8/layout/vList2"/>
    <dgm:cxn modelId="{FF67227B-4380-4093-81CD-ACD076E265DD}" type="presOf" srcId="{25B76632-CABF-4782-99B8-8B2A572F4C95}" destId="{47655E24-50E2-4F9B-8874-BBFD58BED626}" srcOrd="0" destOrd="0" presId="urn:microsoft.com/office/officeart/2005/8/layout/vList2"/>
    <dgm:cxn modelId="{42D45119-F5D5-439A-95E2-71D2B72C813F}" type="presParOf" srcId="{C527FB24-B562-4592-8774-BB9DA7D69EC8}" destId="{8A8D2A4A-0E8D-4D82-B8F6-719106D61968}" srcOrd="0" destOrd="0" presId="urn:microsoft.com/office/officeart/2005/8/layout/vList2"/>
    <dgm:cxn modelId="{D26A7DD1-0970-4BA7-87AA-6D2ECC433F6B}" type="presParOf" srcId="{C527FB24-B562-4592-8774-BB9DA7D69EC8}" destId="{7CABFE29-86B5-4515-BBDA-175966A07312}" srcOrd="1" destOrd="0" presId="urn:microsoft.com/office/officeart/2005/8/layout/vList2"/>
    <dgm:cxn modelId="{F82DC2BC-C3EF-42DC-B273-EBD24E6879AA}" type="presParOf" srcId="{C527FB24-B562-4592-8774-BB9DA7D69EC8}" destId="{2EE76A2D-9CD1-4273-B28A-C484EE132E16}" srcOrd="2" destOrd="0" presId="urn:microsoft.com/office/officeart/2005/8/layout/vList2"/>
    <dgm:cxn modelId="{D9FBE695-42F3-43D0-A712-FA1DEC1E9990}" type="presParOf" srcId="{C527FB24-B562-4592-8774-BB9DA7D69EC8}" destId="{47CB5AD5-4629-4A85-8242-05D21ECB08E5}" srcOrd="3" destOrd="0" presId="urn:microsoft.com/office/officeart/2005/8/layout/vList2"/>
    <dgm:cxn modelId="{8DB3D193-D68C-4B43-976C-2BA59F7C64A8}" type="presParOf" srcId="{C527FB24-B562-4592-8774-BB9DA7D69EC8}" destId="{CDCC90B3-D7B8-40DB-A7FD-5F15C5E5F993}" srcOrd="4" destOrd="0" presId="urn:microsoft.com/office/officeart/2005/8/layout/vList2"/>
    <dgm:cxn modelId="{69293A46-41DA-4ED8-8996-04864D201429}" type="presParOf" srcId="{C527FB24-B562-4592-8774-BB9DA7D69EC8}" destId="{47655E24-50E2-4F9B-8874-BBFD58BED626}" srcOrd="5" destOrd="0" presId="urn:microsoft.com/office/officeart/2005/8/layout/vList2"/>
    <dgm:cxn modelId="{A2B111BC-8CDC-4549-BD8B-991E48BE0EBB}" type="presParOf" srcId="{C527FB24-B562-4592-8774-BB9DA7D69EC8}" destId="{8169E03B-47F9-4A43-9932-3160F862EB64}" srcOrd="6" destOrd="0" presId="urn:microsoft.com/office/officeart/2005/8/layout/vList2"/>
    <dgm:cxn modelId="{B6F75EA8-1CE4-4236-9673-D68E2CB1F291}" type="presParOf" srcId="{C527FB24-B562-4592-8774-BB9DA7D69EC8}" destId="{1A5EC723-84B8-4ECA-AF11-A7435DF1D28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13D9F-B91A-4F85-B40C-09BDE716CB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29C7E3A-2847-4583-B2B4-2FD8F42E3CF4}">
      <dgm:prSet/>
      <dgm:spPr/>
      <dgm:t>
        <a:bodyPr/>
        <a:lstStyle/>
        <a:p>
          <a:pPr rtl="0"/>
          <a:r>
            <a:rPr lang="sv-SE" smtClean="0"/>
            <a:t>Kind of event</a:t>
          </a:r>
          <a:endParaRPr lang="sv-SE"/>
        </a:p>
      </dgm:t>
    </dgm:pt>
    <dgm:pt modelId="{E37B2165-495A-47C0-91D7-A5FE962F904E}" type="parTrans" cxnId="{413B4003-6568-4D34-94DA-875BDC5AF736}">
      <dgm:prSet/>
      <dgm:spPr/>
      <dgm:t>
        <a:bodyPr/>
        <a:lstStyle/>
        <a:p>
          <a:endParaRPr lang="en-GB"/>
        </a:p>
      </dgm:t>
    </dgm:pt>
    <dgm:pt modelId="{C2A5748F-A15F-4FDC-86D9-43B1F2FC5C3F}" type="sibTrans" cxnId="{413B4003-6568-4D34-94DA-875BDC5AF736}">
      <dgm:prSet/>
      <dgm:spPr/>
      <dgm:t>
        <a:bodyPr/>
        <a:lstStyle/>
        <a:p>
          <a:endParaRPr lang="en-GB"/>
        </a:p>
      </dgm:t>
    </dgm:pt>
    <dgm:pt modelId="{9068B40F-2F32-43EB-99DF-5F4337C93B51}">
      <dgm:prSet/>
      <dgm:spPr/>
      <dgm:t>
        <a:bodyPr/>
        <a:lstStyle/>
        <a:p>
          <a:pPr rtl="0"/>
          <a:r>
            <a:rPr lang="sv-SE" smtClean="0"/>
            <a:t>24h Event</a:t>
          </a:r>
          <a:endParaRPr lang="sv-SE"/>
        </a:p>
      </dgm:t>
    </dgm:pt>
    <dgm:pt modelId="{08795DF1-FF4B-4F92-AB67-CD4E4EA1C31D}" type="parTrans" cxnId="{0B4BB4D8-CA65-4AD8-9F11-3C06C6E1F133}">
      <dgm:prSet/>
      <dgm:spPr/>
      <dgm:t>
        <a:bodyPr/>
        <a:lstStyle/>
        <a:p>
          <a:endParaRPr lang="en-GB"/>
        </a:p>
      </dgm:t>
    </dgm:pt>
    <dgm:pt modelId="{5CDF0D82-26AB-40F5-AB07-09296791C178}" type="sibTrans" cxnId="{0B4BB4D8-CA65-4AD8-9F11-3C06C6E1F133}">
      <dgm:prSet/>
      <dgm:spPr/>
      <dgm:t>
        <a:bodyPr/>
        <a:lstStyle/>
        <a:p>
          <a:endParaRPr lang="en-GB"/>
        </a:p>
      </dgm:t>
    </dgm:pt>
    <dgm:pt modelId="{3C1A65F3-B1E0-4278-AAD1-7DAF37B9BE33}">
      <dgm:prSet/>
      <dgm:spPr/>
      <dgm:t>
        <a:bodyPr/>
        <a:lstStyle/>
        <a:p>
          <a:pPr rtl="0"/>
          <a:r>
            <a:rPr lang="en-US" dirty="0" smtClean="0"/>
            <a:t>Purpose</a:t>
          </a:r>
          <a:endParaRPr lang="sv-SE" dirty="0"/>
        </a:p>
      </dgm:t>
    </dgm:pt>
    <dgm:pt modelId="{2213B1F2-1741-4490-B672-90C4D67074BE}" type="parTrans" cxnId="{C050F099-174F-4A74-A404-B6CE7C491D64}">
      <dgm:prSet/>
      <dgm:spPr/>
      <dgm:t>
        <a:bodyPr/>
        <a:lstStyle/>
        <a:p>
          <a:endParaRPr lang="en-GB"/>
        </a:p>
      </dgm:t>
    </dgm:pt>
    <dgm:pt modelId="{88BA305A-9903-4B25-B1EC-1B850448794E}" type="sibTrans" cxnId="{C050F099-174F-4A74-A404-B6CE7C491D64}">
      <dgm:prSet/>
      <dgm:spPr/>
      <dgm:t>
        <a:bodyPr/>
        <a:lstStyle/>
        <a:p>
          <a:endParaRPr lang="en-GB"/>
        </a:p>
      </dgm:t>
    </dgm:pt>
    <dgm:pt modelId="{45C239BC-985C-4600-A8F2-C71CEA27FE63}">
      <dgm:prSet/>
      <dgm:spPr/>
      <dgm:t>
        <a:bodyPr/>
        <a:lstStyle/>
        <a:p>
          <a:pPr rtl="0"/>
          <a:r>
            <a:rPr lang="en-US" smtClean="0"/>
            <a:t>Get new ideas quick test</a:t>
          </a:r>
          <a:endParaRPr lang="sv-SE"/>
        </a:p>
      </dgm:t>
    </dgm:pt>
    <dgm:pt modelId="{2BA1DAB1-29D5-4FAE-BB56-FFCD236D4380}" type="parTrans" cxnId="{57AF2DA8-42E7-4AD0-8C0F-DBFBF9EC2EC1}">
      <dgm:prSet/>
      <dgm:spPr/>
      <dgm:t>
        <a:bodyPr/>
        <a:lstStyle/>
        <a:p>
          <a:endParaRPr lang="en-GB"/>
        </a:p>
      </dgm:t>
    </dgm:pt>
    <dgm:pt modelId="{74D79246-C8C0-40BE-9B5B-C2FFE44BA390}" type="sibTrans" cxnId="{57AF2DA8-42E7-4AD0-8C0F-DBFBF9EC2EC1}">
      <dgm:prSet/>
      <dgm:spPr/>
      <dgm:t>
        <a:bodyPr/>
        <a:lstStyle/>
        <a:p>
          <a:endParaRPr lang="en-GB"/>
        </a:p>
      </dgm:t>
    </dgm:pt>
    <dgm:pt modelId="{F875F5E3-10C4-4A9C-8525-7201D3B0A5E4}">
      <dgm:prSet/>
      <dgm:spPr/>
      <dgm:t>
        <a:bodyPr/>
        <a:lstStyle/>
        <a:p>
          <a:pPr rtl="0"/>
          <a:r>
            <a:rPr lang="en-US" smtClean="0"/>
            <a:t>Give freedom to employees (Motivation boost)</a:t>
          </a:r>
          <a:endParaRPr lang="sv-SE"/>
        </a:p>
      </dgm:t>
    </dgm:pt>
    <dgm:pt modelId="{1BB9304F-075D-4C67-B1C5-2C3B69E54E36}" type="parTrans" cxnId="{B2E6509A-B8FD-44DD-806F-077B35105B18}">
      <dgm:prSet/>
      <dgm:spPr/>
      <dgm:t>
        <a:bodyPr/>
        <a:lstStyle/>
        <a:p>
          <a:endParaRPr lang="en-GB"/>
        </a:p>
      </dgm:t>
    </dgm:pt>
    <dgm:pt modelId="{9DD778EF-33E4-485A-8BE3-4052B20AC8D7}" type="sibTrans" cxnId="{B2E6509A-B8FD-44DD-806F-077B35105B18}">
      <dgm:prSet/>
      <dgm:spPr/>
      <dgm:t>
        <a:bodyPr/>
        <a:lstStyle/>
        <a:p>
          <a:endParaRPr lang="en-GB"/>
        </a:p>
      </dgm:t>
    </dgm:pt>
    <dgm:pt modelId="{80B781F5-5D42-48EC-9B55-8E115C39D03C}">
      <dgm:prSet/>
      <dgm:spPr/>
      <dgm:t>
        <a:bodyPr/>
        <a:lstStyle/>
        <a:p>
          <a:pPr rtl="0"/>
          <a:r>
            <a:rPr lang="en-US" smtClean="0"/>
            <a:t>Build culture</a:t>
          </a:r>
          <a:endParaRPr lang="sv-SE"/>
        </a:p>
      </dgm:t>
    </dgm:pt>
    <dgm:pt modelId="{47D2C6E0-CE7B-4C2D-9BB0-85A6A2EC12DC}" type="parTrans" cxnId="{E5EE0A39-E68B-4F61-8ACC-F47D29B1BC68}">
      <dgm:prSet/>
      <dgm:spPr/>
      <dgm:t>
        <a:bodyPr/>
        <a:lstStyle/>
        <a:p>
          <a:endParaRPr lang="en-GB"/>
        </a:p>
      </dgm:t>
    </dgm:pt>
    <dgm:pt modelId="{D0399EE4-501D-480B-AB9D-00628D7F9E5F}" type="sibTrans" cxnId="{E5EE0A39-E68B-4F61-8ACC-F47D29B1BC68}">
      <dgm:prSet/>
      <dgm:spPr/>
      <dgm:t>
        <a:bodyPr/>
        <a:lstStyle/>
        <a:p>
          <a:endParaRPr lang="en-GB"/>
        </a:p>
      </dgm:t>
    </dgm:pt>
    <dgm:pt modelId="{3F109975-FAA0-47E5-A174-5BE1BE2C7545}">
      <dgm:prSet/>
      <dgm:spPr/>
      <dgm:t>
        <a:bodyPr/>
        <a:lstStyle/>
        <a:p>
          <a:pPr rtl="0"/>
          <a:r>
            <a:rPr lang="en-US" smtClean="0"/>
            <a:t>How to do it</a:t>
          </a:r>
          <a:endParaRPr lang="sv-SE"/>
        </a:p>
      </dgm:t>
    </dgm:pt>
    <dgm:pt modelId="{D5EDEC31-6E43-482E-B56F-61F34622943C}" type="parTrans" cxnId="{DD1991CB-2937-44AA-971B-16B39D1D7998}">
      <dgm:prSet/>
      <dgm:spPr/>
      <dgm:t>
        <a:bodyPr/>
        <a:lstStyle/>
        <a:p>
          <a:endParaRPr lang="en-GB"/>
        </a:p>
      </dgm:t>
    </dgm:pt>
    <dgm:pt modelId="{C0A1E4F0-AFF2-4816-9133-A25B9669D89E}" type="sibTrans" cxnId="{DD1991CB-2937-44AA-971B-16B39D1D7998}">
      <dgm:prSet/>
      <dgm:spPr/>
      <dgm:t>
        <a:bodyPr/>
        <a:lstStyle/>
        <a:p>
          <a:endParaRPr lang="en-GB"/>
        </a:p>
      </dgm:t>
    </dgm:pt>
    <dgm:pt modelId="{F021CFB2-6E91-4A6A-859A-EB7D5ECB638C}">
      <dgm:prSet/>
      <dgm:spPr/>
      <dgm:t>
        <a:bodyPr/>
        <a:lstStyle/>
        <a:p>
          <a:pPr rtl="0"/>
          <a:r>
            <a:rPr lang="en-US" smtClean="0"/>
            <a:t>Startup meeting (present the meaning and rules for the FedEx day, time to start registering your Ideas.)</a:t>
          </a:r>
          <a:endParaRPr lang="sv-SE"/>
        </a:p>
      </dgm:t>
    </dgm:pt>
    <dgm:pt modelId="{421371D5-AA6D-4966-9D44-4C81B13A2D36}" type="parTrans" cxnId="{9FF73FF6-F2D8-4A0A-9FBB-E6F4EBD600DB}">
      <dgm:prSet/>
      <dgm:spPr/>
      <dgm:t>
        <a:bodyPr/>
        <a:lstStyle/>
        <a:p>
          <a:endParaRPr lang="en-GB"/>
        </a:p>
      </dgm:t>
    </dgm:pt>
    <dgm:pt modelId="{AAEA6814-9275-4567-A907-A92977AD5BE4}" type="sibTrans" cxnId="{9FF73FF6-F2D8-4A0A-9FBB-E6F4EBD600DB}">
      <dgm:prSet/>
      <dgm:spPr/>
      <dgm:t>
        <a:bodyPr/>
        <a:lstStyle/>
        <a:p>
          <a:endParaRPr lang="en-GB"/>
        </a:p>
      </dgm:t>
    </dgm:pt>
    <dgm:pt modelId="{7E6EC804-290A-4A34-9EA2-12BD31AD0749}">
      <dgm:prSet/>
      <dgm:spPr/>
      <dgm:t>
        <a:bodyPr/>
        <a:lstStyle/>
        <a:p>
          <a:pPr rtl="0"/>
          <a:r>
            <a:rPr lang="en-US" smtClean="0"/>
            <a:t>Go through the list of ideas and approve/reject any money needed</a:t>
          </a:r>
          <a:endParaRPr lang="sv-SE"/>
        </a:p>
      </dgm:t>
    </dgm:pt>
    <dgm:pt modelId="{C1AD256A-1A2A-491B-9226-C3E3B6F2F9C9}" type="parTrans" cxnId="{4102EF8C-0371-4AB5-91E8-C38F494A0CC0}">
      <dgm:prSet/>
      <dgm:spPr/>
      <dgm:t>
        <a:bodyPr/>
        <a:lstStyle/>
        <a:p>
          <a:endParaRPr lang="en-GB"/>
        </a:p>
      </dgm:t>
    </dgm:pt>
    <dgm:pt modelId="{EEFE7559-07B6-4BAD-9F9C-B07378827551}" type="sibTrans" cxnId="{4102EF8C-0371-4AB5-91E8-C38F494A0CC0}">
      <dgm:prSet/>
      <dgm:spPr/>
      <dgm:t>
        <a:bodyPr/>
        <a:lstStyle/>
        <a:p>
          <a:endParaRPr lang="en-GB"/>
        </a:p>
      </dgm:t>
    </dgm:pt>
    <dgm:pt modelId="{68D35227-8DC1-485A-8897-71AEEBB3190A}">
      <dgm:prSet/>
      <dgm:spPr/>
      <dgm:t>
        <a:bodyPr/>
        <a:lstStyle/>
        <a:p>
          <a:pPr rtl="0"/>
          <a:r>
            <a:rPr lang="en-US" smtClean="0"/>
            <a:t>Run the day (24h e.g. lunch to lunch)</a:t>
          </a:r>
          <a:endParaRPr lang="sv-SE"/>
        </a:p>
      </dgm:t>
    </dgm:pt>
    <dgm:pt modelId="{50BF83CF-3428-4069-B465-BC8276494B59}" type="parTrans" cxnId="{4F719BC6-CCE1-4306-9995-99E2340EF2D6}">
      <dgm:prSet/>
      <dgm:spPr/>
      <dgm:t>
        <a:bodyPr/>
        <a:lstStyle/>
        <a:p>
          <a:endParaRPr lang="en-GB"/>
        </a:p>
      </dgm:t>
    </dgm:pt>
    <dgm:pt modelId="{0C0742F1-40DA-4435-AED0-2F151C671D78}" type="sibTrans" cxnId="{4F719BC6-CCE1-4306-9995-99E2340EF2D6}">
      <dgm:prSet/>
      <dgm:spPr/>
      <dgm:t>
        <a:bodyPr/>
        <a:lstStyle/>
        <a:p>
          <a:endParaRPr lang="en-GB"/>
        </a:p>
      </dgm:t>
    </dgm:pt>
    <dgm:pt modelId="{0A00209B-92BF-41B9-AEC5-4453476C16A3}">
      <dgm:prSet/>
      <dgm:spPr/>
      <dgm:t>
        <a:bodyPr/>
        <a:lstStyle/>
        <a:p>
          <a:pPr rtl="0"/>
          <a:r>
            <a:rPr lang="en-US" smtClean="0"/>
            <a:t>Present to the rest of the FedEx participants (5min presentation)</a:t>
          </a:r>
          <a:endParaRPr lang="sv-SE"/>
        </a:p>
      </dgm:t>
    </dgm:pt>
    <dgm:pt modelId="{9A6223F7-EB10-4A3E-9D3E-6BAA0D17B588}" type="parTrans" cxnId="{D90C6D73-ECD9-4920-B535-B823BA616D25}">
      <dgm:prSet/>
      <dgm:spPr/>
      <dgm:t>
        <a:bodyPr/>
        <a:lstStyle/>
        <a:p>
          <a:endParaRPr lang="en-GB"/>
        </a:p>
      </dgm:t>
    </dgm:pt>
    <dgm:pt modelId="{0A3C435E-01DE-42F9-BFC2-4BD0430FB977}" type="sibTrans" cxnId="{D90C6D73-ECD9-4920-B535-B823BA616D25}">
      <dgm:prSet/>
      <dgm:spPr/>
      <dgm:t>
        <a:bodyPr/>
        <a:lstStyle/>
        <a:p>
          <a:endParaRPr lang="en-GB"/>
        </a:p>
      </dgm:t>
    </dgm:pt>
    <dgm:pt modelId="{617E14C2-F5FB-4C5B-9B4F-40C6CC4C62C9}">
      <dgm:prSet/>
      <dgm:spPr/>
      <dgm:t>
        <a:bodyPr/>
        <a:lstStyle/>
        <a:p>
          <a:pPr rtl="0"/>
          <a:r>
            <a:rPr lang="en-US" smtClean="0"/>
            <a:t>Exhibition of concepts.</a:t>
          </a:r>
          <a:endParaRPr lang="sv-SE"/>
        </a:p>
      </dgm:t>
    </dgm:pt>
    <dgm:pt modelId="{BCF67638-5B59-46D9-925E-D353519B5E95}" type="parTrans" cxnId="{EA3656D3-A0D8-4688-9385-FB9057E4B59C}">
      <dgm:prSet/>
      <dgm:spPr/>
      <dgm:t>
        <a:bodyPr/>
        <a:lstStyle/>
        <a:p>
          <a:endParaRPr lang="en-GB"/>
        </a:p>
      </dgm:t>
    </dgm:pt>
    <dgm:pt modelId="{A0A8B2B6-30CA-4E8A-A27A-CB2F33BC2482}" type="sibTrans" cxnId="{EA3656D3-A0D8-4688-9385-FB9057E4B59C}">
      <dgm:prSet/>
      <dgm:spPr/>
      <dgm:t>
        <a:bodyPr/>
        <a:lstStyle/>
        <a:p>
          <a:endParaRPr lang="en-GB"/>
        </a:p>
      </dgm:t>
    </dgm:pt>
    <dgm:pt modelId="{5CAA45C3-0380-4DC4-B652-B627EBE5EEA7}">
      <dgm:prSet/>
      <dgm:spPr/>
      <dgm:t>
        <a:bodyPr/>
        <a:lstStyle/>
        <a:p>
          <a:pPr rtl="0"/>
          <a:r>
            <a:rPr lang="en-US" smtClean="0"/>
            <a:t>Vote for best project</a:t>
          </a:r>
          <a:endParaRPr lang="sv-SE"/>
        </a:p>
      </dgm:t>
    </dgm:pt>
    <dgm:pt modelId="{AD9273E5-93D3-46F0-B208-C21329CAC6CC}" type="parTrans" cxnId="{2874D6CC-C5D1-4487-8A6C-E7D130EF7CE1}">
      <dgm:prSet/>
      <dgm:spPr/>
      <dgm:t>
        <a:bodyPr/>
        <a:lstStyle/>
        <a:p>
          <a:endParaRPr lang="en-GB"/>
        </a:p>
      </dgm:t>
    </dgm:pt>
    <dgm:pt modelId="{1A425EB8-66D1-4D36-9717-E19D76390962}" type="sibTrans" cxnId="{2874D6CC-C5D1-4487-8A6C-E7D130EF7CE1}">
      <dgm:prSet/>
      <dgm:spPr/>
      <dgm:t>
        <a:bodyPr/>
        <a:lstStyle/>
        <a:p>
          <a:endParaRPr lang="en-GB"/>
        </a:p>
      </dgm:t>
    </dgm:pt>
    <dgm:pt modelId="{8330F9F2-8213-49E9-AB05-B7691775B6D6}">
      <dgm:prSet/>
      <dgm:spPr/>
      <dgm:t>
        <a:bodyPr/>
        <a:lstStyle/>
        <a:p>
          <a:pPr rtl="0"/>
          <a:r>
            <a:rPr lang="en-US" smtClean="0"/>
            <a:t>Award ceremony (prize e.g. continue project, day off, movie ticits)</a:t>
          </a:r>
          <a:endParaRPr lang="sv-SE"/>
        </a:p>
      </dgm:t>
    </dgm:pt>
    <dgm:pt modelId="{895819CC-D132-403A-9E35-805CFE51E9BC}" type="parTrans" cxnId="{6068C284-6A9B-4B60-B62C-94483272EE2F}">
      <dgm:prSet/>
      <dgm:spPr/>
      <dgm:t>
        <a:bodyPr/>
        <a:lstStyle/>
        <a:p>
          <a:endParaRPr lang="en-GB"/>
        </a:p>
      </dgm:t>
    </dgm:pt>
    <dgm:pt modelId="{D838190C-01D7-473A-8431-A8973666BA69}" type="sibTrans" cxnId="{6068C284-6A9B-4B60-B62C-94483272EE2F}">
      <dgm:prSet/>
      <dgm:spPr/>
      <dgm:t>
        <a:bodyPr/>
        <a:lstStyle/>
        <a:p>
          <a:endParaRPr lang="en-GB"/>
        </a:p>
      </dgm:t>
    </dgm:pt>
    <dgm:pt modelId="{4CD64229-54FA-4526-ADE6-ECF320769433}">
      <dgm:prSet/>
      <dgm:spPr/>
      <dgm:t>
        <a:bodyPr/>
        <a:lstStyle/>
        <a:p>
          <a:pPr rtl="0"/>
          <a:r>
            <a:rPr lang="en-US" smtClean="0"/>
            <a:t>How to get Sustainability</a:t>
          </a:r>
          <a:endParaRPr lang="sv-SE"/>
        </a:p>
      </dgm:t>
    </dgm:pt>
    <dgm:pt modelId="{CD5F17A0-E6B4-4CE4-A180-7B76F15ACBFF}" type="parTrans" cxnId="{81296224-365A-41BE-9220-E11B22FFB6F2}">
      <dgm:prSet/>
      <dgm:spPr/>
      <dgm:t>
        <a:bodyPr/>
        <a:lstStyle/>
        <a:p>
          <a:endParaRPr lang="en-GB"/>
        </a:p>
      </dgm:t>
    </dgm:pt>
    <dgm:pt modelId="{A542A6B7-4108-48D3-A843-D71D5981549A}" type="sibTrans" cxnId="{81296224-365A-41BE-9220-E11B22FFB6F2}">
      <dgm:prSet/>
      <dgm:spPr/>
      <dgm:t>
        <a:bodyPr/>
        <a:lstStyle/>
        <a:p>
          <a:endParaRPr lang="en-GB"/>
        </a:p>
      </dgm:t>
    </dgm:pt>
    <dgm:pt modelId="{4CF98B6C-585F-41E1-A2B0-0B663F627031}">
      <dgm:prSet/>
      <dgm:spPr/>
      <dgm:t>
        <a:bodyPr/>
        <a:lstStyle/>
        <a:p>
          <a:pPr rtl="0"/>
          <a:r>
            <a:rPr lang="en-US" dirty="0" smtClean="0"/>
            <a:t>Run as an yearly event (or several times / year)</a:t>
          </a:r>
          <a:br>
            <a:rPr lang="en-US" dirty="0" smtClean="0"/>
          </a:br>
          <a:r>
            <a:rPr lang="en-US" dirty="0" smtClean="0"/>
            <a:t>Make sure the best ideas are turned into projects</a:t>
          </a:r>
          <a:endParaRPr lang="sv-SE" dirty="0"/>
        </a:p>
      </dgm:t>
    </dgm:pt>
    <dgm:pt modelId="{4B0580A8-601F-4CDC-8AF7-A6F560E34E40}" type="parTrans" cxnId="{A6444200-BF8F-4B92-AB39-5B16396FD0E7}">
      <dgm:prSet/>
      <dgm:spPr/>
      <dgm:t>
        <a:bodyPr/>
        <a:lstStyle/>
        <a:p>
          <a:endParaRPr lang="en-GB"/>
        </a:p>
      </dgm:t>
    </dgm:pt>
    <dgm:pt modelId="{6FEA175C-DA8E-4F78-9666-8EAC5E8966C5}" type="sibTrans" cxnId="{A6444200-BF8F-4B92-AB39-5B16396FD0E7}">
      <dgm:prSet/>
      <dgm:spPr/>
      <dgm:t>
        <a:bodyPr/>
        <a:lstStyle/>
        <a:p>
          <a:endParaRPr lang="en-GB"/>
        </a:p>
      </dgm:t>
    </dgm:pt>
    <dgm:pt modelId="{3F648DBD-400C-4AD8-9572-2A137E064B24}">
      <dgm:prSet/>
      <dgm:spPr/>
      <dgm:t>
        <a:bodyPr/>
        <a:lstStyle/>
        <a:p>
          <a:pPr rtl="0"/>
          <a:r>
            <a:rPr lang="en-US" dirty="0" smtClean="0"/>
            <a:t>Issues: Not all ideas are realistic to continue with</a:t>
          </a:r>
          <a:br>
            <a:rPr lang="en-US" dirty="0" smtClean="0"/>
          </a:br>
          <a:r>
            <a:rPr lang="en-US" dirty="0" smtClean="0"/>
            <a:t>Difficult to administrate when bigger that 50 participants</a:t>
          </a:r>
          <a:endParaRPr lang="sv-SE" dirty="0"/>
        </a:p>
      </dgm:t>
    </dgm:pt>
    <dgm:pt modelId="{36E94E97-9681-4A3C-89A0-FD017EA81525}" type="parTrans" cxnId="{33644B96-84EE-4B2D-B44E-8BCE790911D9}">
      <dgm:prSet/>
      <dgm:spPr/>
      <dgm:t>
        <a:bodyPr/>
        <a:lstStyle/>
        <a:p>
          <a:endParaRPr lang="en-GB"/>
        </a:p>
      </dgm:t>
    </dgm:pt>
    <dgm:pt modelId="{F2C6B638-43F8-4644-BC75-DAFF3EAD6490}" type="sibTrans" cxnId="{33644B96-84EE-4B2D-B44E-8BCE790911D9}">
      <dgm:prSet/>
      <dgm:spPr/>
      <dgm:t>
        <a:bodyPr/>
        <a:lstStyle/>
        <a:p>
          <a:endParaRPr lang="en-GB"/>
        </a:p>
      </dgm:t>
    </dgm:pt>
    <dgm:pt modelId="{9AA1BCF3-7450-4BC6-A14E-0A6216CE712D}">
      <dgm:prSet/>
      <dgm:spPr/>
      <dgm:t>
        <a:bodyPr/>
        <a:lstStyle/>
        <a:p>
          <a:pPr rtl="0"/>
          <a:r>
            <a:rPr lang="sv-SE" dirty="0" err="1" smtClean="0"/>
            <a:t>Feel</a:t>
          </a:r>
          <a:r>
            <a:rPr lang="sv-SE" dirty="0" smtClean="0"/>
            <a:t> </a:t>
          </a:r>
          <a:r>
            <a:rPr lang="sv-SE" dirty="0" err="1" smtClean="0"/>
            <a:t>free</a:t>
          </a:r>
          <a:r>
            <a:rPr lang="sv-SE" dirty="0" smtClean="0"/>
            <a:t> to </a:t>
          </a:r>
          <a:r>
            <a:rPr lang="sv-SE" dirty="0" err="1" smtClean="0"/>
            <a:t>contact</a:t>
          </a:r>
          <a:r>
            <a:rPr lang="sv-SE" dirty="0" smtClean="0"/>
            <a:t> Patrik </a:t>
          </a:r>
          <a:r>
            <a:rPr lang="sv-SE" dirty="0" err="1" smtClean="0"/>
            <a:t>Jägenstedt</a:t>
          </a:r>
          <a:r>
            <a:rPr lang="sv-SE" dirty="0" smtClean="0"/>
            <a:t> at Husqvarna </a:t>
          </a:r>
          <a:r>
            <a:rPr lang="sv-SE" dirty="0" smtClean="0">
              <a:hlinkClick xmlns:r="http://schemas.openxmlformats.org/officeDocument/2006/relationships" r:id="rId1"/>
            </a:rPr>
            <a:t>patrik.jagenstedt@husqvarnagroup.com</a:t>
          </a:r>
          <a:r>
            <a:rPr lang="sv-SE" dirty="0" smtClean="0"/>
            <a:t> or Leif </a:t>
          </a:r>
          <a:r>
            <a:rPr lang="sv-SE" dirty="0" err="1" smtClean="0"/>
            <a:t>Schweitz</a:t>
          </a:r>
          <a:r>
            <a:rPr lang="sv-SE" dirty="0" smtClean="0"/>
            <a:t> at AstraZeneca </a:t>
          </a:r>
          <a:r>
            <a:rPr lang="sv-SE" dirty="0" smtClean="0">
              <a:hlinkClick xmlns:r="http://schemas.openxmlformats.org/officeDocument/2006/relationships" r:id="rId2"/>
            </a:rPr>
            <a:t>leif.Schweitz@astrazeneca.com</a:t>
          </a:r>
          <a:r>
            <a:rPr lang="sv-SE" dirty="0" smtClean="0"/>
            <a:t> </a:t>
          </a:r>
          <a:endParaRPr lang="sv-SE" dirty="0"/>
        </a:p>
      </dgm:t>
    </dgm:pt>
    <dgm:pt modelId="{636AC9C0-E212-446F-8D59-EFBFD8A2AD55}" type="parTrans" cxnId="{D35E7F52-129A-424A-B678-1DD96F8A0FB6}">
      <dgm:prSet/>
      <dgm:spPr/>
    </dgm:pt>
    <dgm:pt modelId="{724253D9-7AB0-4839-8E0E-A5FE76DACB24}" type="sibTrans" cxnId="{D35E7F52-129A-424A-B678-1DD96F8A0FB6}">
      <dgm:prSet/>
      <dgm:spPr/>
    </dgm:pt>
    <dgm:pt modelId="{57C87CD8-67D7-473D-9224-4319F1272E33}" type="pres">
      <dgm:prSet presAssocID="{E4713D9F-B91A-4F85-B40C-09BDE716CB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F73607-7358-45AA-9053-B963034401C1}" type="pres">
      <dgm:prSet presAssocID="{A29C7E3A-2847-4583-B2B4-2FD8F42E3CF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AEF76-C28B-4042-AB20-663292C29EA4}" type="pres">
      <dgm:prSet presAssocID="{A29C7E3A-2847-4583-B2B4-2FD8F42E3CF4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54E00-3F67-4AD0-B0B2-72788FC3D689}" type="pres">
      <dgm:prSet presAssocID="{3C1A65F3-B1E0-4278-AAD1-7DAF37B9BE3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30F718-8D25-4E4B-A3AF-B047F28FCCD9}" type="pres">
      <dgm:prSet presAssocID="{3C1A65F3-B1E0-4278-AAD1-7DAF37B9BE33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B4F3E-FC26-49C0-914F-41A86D027E25}" type="pres">
      <dgm:prSet presAssocID="{3F109975-FAA0-47E5-A174-5BE1BE2C754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9DCFF-42A1-4822-92A1-F7D358DE1481}" type="pres">
      <dgm:prSet presAssocID="{3F109975-FAA0-47E5-A174-5BE1BE2C7545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DDD0B-BFDE-4F7B-9321-16B777652C2D}" type="pres">
      <dgm:prSet presAssocID="{4CD64229-54FA-4526-ADE6-ECF32076943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05B1D-84AB-4407-9E7D-9D632C492543}" type="pres">
      <dgm:prSet presAssocID="{4CD64229-54FA-4526-ADE6-ECF32076943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A0E38B-DC61-4FC7-A60A-AE6BEAF33446}" type="presOf" srcId="{5CAA45C3-0380-4DC4-B652-B627EBE5EEA7}" destId="{BB69DCFF-42A1-4822-92A1-F7D358DE1481}" srcOrd="0" destOrd="5" presId="urn:microsoft.com/office/officeart/2005/8/layout/vList2"/>
    <dgm:cxn modelId="{0AB8E7E2-36E6-465A-A185-9D2D290680D4}" type="presOf" srcId="{3F648DBD-400C-4AD8-9572-2A137E064B24}" destId="{1C505B1D-84AB-4407-9E7D-9D632C492543}" srcOrd="0" destOrd="1" presId="urn:microsoft.com/office/officeart/2005/8/layout/vList2"/>
    <dgm:cxn modelId="{2874D6CC-C5D1-4487-8A6C-E7D130EF7CE1}" srcId="{3F109975-FAA0-47E5-A174-5BE1BE2C7545}" destId="{5CAA45C3-0380-4DC4-B652-B627EBE5EEA7}" srcOrd="5" destOrd="0" parTransId="{AD9273E5-93D3-46F0-B208-C21329CAC6CC}" sibTransId="{1A425EB8-66D1-4D36-9717-E19D76390962}"/>
    <dgm:cxn modelId="{A8D02458-CB5D-4C53-A321-94D4E95E2E54}" type="presOf" srcId="{4CD64229-54FA-4526-ADE6-ECF320769433}" destId="{460DDD0B-BFDE-4F7B-9321-16B777652C2D}" srcOrd="0" destOrd="0" presId="urn:microsoft.com/office/officeart/2005/8/layout/vList2"/>
    <dgm:cxn modelId="{F9EBB7CF-70EC-4530-8615-64B30E8E4470}" type="presOf" srcId="{4CF98B6C-585F-41E1-A2B0-0B663F627031}" destId="{1C505B1D-84AB-4407-9E7D-9D632C492543}" srcOrd="0" destOrd="0" presId="urn:microsoft.com/office/officeart/2005/8/layout/vList2"/>
    <dgm:cxn modelId="{57AF2DA8-42E7-4AD0-8C0F-DBFBF9EC2EC1}" srcId="{3C1A65F3-B1E0-4278-AAD1-7DAF37B9BE33}" destId="{45C239BC-985C-4600-A8F2-C71CEA27FE63}" srcOrd="0" destOrd="0" parTransId="{2BA1DAB1-29D5-4FAE-BB56-FFCD236D4380}" sibTransId="{74D79246-C8C0-40BE-9B5B-C2FFE44BA390}"/>
    <dgm:cxn modelId="{F7C8C146-4F0D-41DA-B7DB-B6C9B7D7204B}" type="presOf" srcId="{7E6EC804-290A-4A34-9EA2-12BD31AD0749}" destId="{BB69DCFF-42A1-4822-92A1-F7D358DE1481}" srcOrd="0" destOrd="1" presId="urn:microsoft.com/office/officeart/2005/8/layout/vList2"/>
    <dgm:cxn modelId="{6068C284-6A9B-4B60-B62C-94483272EE2F}" srcId="{3F109975-FAA0-47E5-A174-5BE1BE2C7545}" destId="{8330F9F2-8213-49E9-AB05-B7691775B6D6}" srcOrd="6" destOrd="0" parTransId="{895819CC-D132-403A-9E35-805CFE51E9BC}" sibTransId="{D838190C-01D7-473A-8431-A8973666BA69}"/>
    <dgm:cxn modelId="{9024B947-7FDF-4CE3-820C-1DE0E1247349}" type="presOf" srcId="{68D35227-8DC1-485A-8897-71AEEBB3190A}" destId="{BB69DCFF-42A1-4822-92A1-F7D358DE1481}" srcOrd="0" destOrd="2" presId="urn:microsoft.com/office/officeart/2005/8/layout/vList2"/>
    <dgm:cxn modelId="{DC65CD05-A435-4C54-9A90-AE0DA0FF905C}" type="presOf" srcId="{617E14C2-F5FB-4C5B-9B4F-40C6CC4C62C9}" destId="{BB69DCFF-42A1-4822-92A1-F7D358DE1481}" srcOrd="0" destOrd="4" presId="urn:microsoft.com/office/officeart/2005/8/layout/vList2"/>
    <dgm:cxn modelId="{5C4C78E1-1469-40F2-B0B8-A18828A00538}" type="presOf" srcId="{9AA1BCF3-7450-4BC6-A14E-0A6216CE712D}" destId="{1C505B1D-84AB-4407-9E7D-9D632C492543}" srcOrd="0" destOrd="2" presId="urn:microsoft.com/office/officeart/2005/8/layout/vList2"/>
    <dgm:cxn modelId="{0B4BB4D8-CA65-4AD8-9F11-3C06C6E1F133}" srcId="{A29C7E3A-2847-4583-B2B4-2FD8F42E3CF4}" destId="{9068B40F-2F32-43EB-99DF-5F4337C93B51}" srcOrd="0" destOrd="0" parTransId="{08795DF1-FF4B-4F92-AB67-CD4E4EA1C31D}" sibTransId="{5CDF0D82-26AB-40F5-AB07-09296791C178}"/>
    <dgm:cxn modelId="{693A6DD4-0219-4B2A-B89C-5A687E848009}" type="presOf" srcId="{3C1A65F3-B1E0-4278-AAD1-7DAF37B9BE33}" destId="{28C54E00-3F67-4AD0-B0B2-72788FC3D689}" srcOrd="0" destOrd="0" presId="urn:microsoft.com/office/officeart/2005/8/layout/vList2"/>
    <dgm:cxn modelId="{648633D6-BEA0-48A4-A01A-3740CC59FB05}" type="presOf" srcId="{3F109975-FAA0-47E5-A174-5BE1BE2C7545}" destId="{E22B4F3E-FC26-49C0-914F-41A86D027E25}" srcOrd="0" destOrd="0" presId="urn:microsoft.com/office/officeart/2005/8/layout/vList2"/>
    <dgm:cxn modelId="{6CE604CD-A2DB-43FE-8954-C521C7F91C58}" type="presOf" srcId="{8330F9F2-8213-49E9-AB05-B7691775B6D6}" destId="{BB69DCFF-42A1-4822-92A1-F7D358DE1481}" srcOrd="0" destOrd="6" presId="urn:microsoft.com/office/officeart/2005/8/layout/vList2"/>
    <dgm:cxn modelId="{DD1991CB-2937-44AA-971B-16B39D1D7998}" srcId="{E4713D9F-B91A-4F85-B40C-09BDE716CB22}" destId="{3F109975-FAA0-47E5-A174-5BE1BE2C7545}" srcOrd="2" destOrd="0" parTransId="{D5EDEC31-6E43-482E-B56F-61F34622943C}" sibTransId="{C0A1E4F0-AFF2-4816-9133-A25B9669D89E}"/>
    <dgm:cxn modelId="{413B4003-6568-4D34-94DA-875BDC5AF736}" srcId="{E4713D9F-B91A-4F85-B40C-09BDE716CB22}" destId="{A29C7E3A-2847-4583-B2B4-2FD8F42E3CF4}" srcOrd="0" destOrd="0" parTransId="{E37B2165-495A-47C0-91D7-A5FE962F904E}" sibTransId="{C2A5748F-A15F-4FDC-86D9-43B1F2FC5C3F}"/>
    <dgm:cxn modelId="{D90C6D73-ECD9-4920-B535-B823BA616D25}" srcId="{3F109975-FAA0-47E5-A174-5BE1BE2C7545}" destId="{0A00209B-92BF-41B9-AEC5-4453476C16A3}" srcOrd="3" destOrd="0" parTransId="{9A6223F7-EB10-4A3E-9D3E-6BAA0D17B588}" sibTransId="{0A3C435E-01DE-42F9-BFC2-4BD0430FB977}"/>
    <dgm:cxn modelId="{D35E7F52-129A-424A-B678-1DD96F8A0FB6}" srcId="{4CD64229-54FA-4526-ADE6-ECF320769433}" destId="{9AA1BCF3-7450-4BC6-A14E-0A6216CE712D}" srcOrd="2" destOrd="0" parTransId="{636AC9C0-E212-446F-8D59-EFBFD8A2AD55}" sibTransId="{724253D9-7AB0-4839-8E0E-A5FE76DACB24}"/>
    <dgm:cxn modelId="{E688B2D3-A498-4D7E-8C19-263843039BFA}" type="presOf" srcId="{9068B40F-2F32-43EB-99DF-5F4337C93B51}" destId="{362AEF76-C28B-4042-AB20-663292C29EA4}" srcOrd="0" destOrd="0" presId="urn:microsoft.com/office/officeart/2005/8/layout/vList2"/>
    <dgm:cxn modelId="{33644B96-84EE-4B2D-B44E-8BCE790911D9}" srcId="{4CD64229-54FA-4526-ADE6-ECF320769433}" destId="{3F648DBD-400C-4AD8-9572-2A137E064B24}" srcOrd="1" destOrd="0" parTransId="{36E94E97-9681-4A3C-89A0-FD017EA81525}" sibTransId="{F2C6B638-43F8-4644-BC75-DAFF3EAD6490}"/>
    <dgm:cxn modelId="{A6444200-BF8F-4B92-AB39-5B16396FD0E7}" srcId="{4CD64229-54FA-4526-ADE6-ECF320769433}" destId="{4CF98B6C-585F-41E1-A2B0-0B663F627031}" srcOrd="0" destOrd="0" parTransId="{4B0580A8-601F-4CDC-8AF7-A6F560E34E40}" sibTransId="{6FEA175C-DA8E-4F78-9666-8EAC5E8966C5}"/>
    <dgm:cxn modelId="{EA3656D3-A0D8-4688-9385-FB9057E4B59C}" srcId="{3F109975-FAA0-47E5-A174-5BE1BE2C7545}" destId="{617E14C2-F5FB-4C5B-9B4F-40C6CC4C62C9}" srcOrd="4" destOrd="0" parTransId="{BCF67638-5B59-46D9-925E-D353519B5E95}" sibTransId="{A0A8B2B6-30CA-4E8A-A27A-CB2F33BC2482}"/>
    <dgm:cxn modelId="{03A9AAD4-8AC3-4C85-8F14-8C6DA5E34B8B}" type="presOf" srcId="{F021CFB2-6E91-4A6A-859A-EB7D5ECB638C}" destId="{BB69DCFF-42A1-4822-92A1-F7D358DE1481}" srcOrd="0" destOrd="0" presId="urn:microsoft.com/office/officeart/2005/8/layout/vList2"/>
    <dgm:cxn modelId="{3604D704-3C92-487B-B1C8-61D0B34F58F8}" type="presOf" srcId="{45C239BC-985C-4600-A8F2-C71CEA27FE63}" destId="{A330F718-8D25-4E4B-A3AF-B047F28FCCD9}" srcOrd="0" destOrd="0" presId="urn:microsoft.com/office/officeart/2005/8/layout/vList2"/>
    <dgm:cxn modelId="{61B503D5-010F-4CBB-9F19-B3362F67EA7A}" type="presOf" srcId="{F875F5E3-10C4-4A9C-8525-7201D3B0A5E4}" destId="{A330F718-8D25-4E4B-A3AF-B047F28FCCD9}" srcOrd="0" destOrd="1" presId="urn:microsoft.com/office/officeart/2005/8/layout/vList2"/>
    <dgm:cxn modelId="{C050F099-174F-4A74-A404-B6CE7C491D64}" srcId="{E4713D9F-B91A-4F85-B40C-09BDE716CB22}" destId="{3C1A65F3-B1E0-4278-AAD1-7DAF37B9BE33}" srcOrd="1" destOrd="0" parTransId="{2213B1F2-1741-4490-B672-90C4D67074BE}" sibTransId="{88BA305A-9903-4B25-B1EC-1B850448794E}"/>
    <dgm:cxn modelId="{B2E6509A-B8FD-44DD-806F-077B35105B18}" srcId="{3C1A65F3-B1E0-4278-AAD1-7DAF37B9BE33}" destId="{F875F5E3-10C4-4A9C-8525-7201D3B0A5E4}" srcOrd="1" destOrd="0" parTransId="{1BB9304F-075D-4C67-B1C5-2C3B69E54E36}" sibTransId="{9DD778EF-33E4-485A-8BE3-4052B20AC8D7}"/>
    <dgm:cxn modelId="{4102EF8C-0371-4AB5-91E8-C38F494A0CC0}" srcId="{3F109975-FAA0-47E5-A174-5BE1BE2C7545}" destId="{7E6EC804-290A-4A34-9EA2-12BD31AD0749}" srcOrd="1" destOrd="0" parTransId="{C1AD256A-1A2A-491B-9226-C3E3B6F2F9C9}" sibTransId="{EEFE7559-07B6-4BAD-9F9C-B07378827551}"/>
    <dgm:cxn modelId="{0E2446FC-0679-4E98-B09E-81154DE610CC}" type="presOf" srcId="{0A00209B-92BF-41B9-AEC5-4453476C16A3}" destId="{BB69DCFF-42A1-4822-92A1-F7D358DE1481}" srcOrd="0" destOrd="3" presId="urn:microsoft.com/office/officeart/2005/8/layout/vList2"/>
    <dgm:cxn modelId="{465B1819-CA35-48D3-91D0-A7837324A85E}" type="presOf" srcId="{A29C7E3A-2847-4583-B2B4-2FD8F42E3CF4}" destId="{80F73607-7358-45AA-9053-B963034401C1}" srcOrd="0" destOrd="0" presId="urn:microsoft.com/office/officeart/2005/8/layout/vList2"/>
    <dgm:cxn modelId="{D0A1F610-D75C-44B6-9C15-C91578182121}" type="presOf" srcId="{E4713D9F-B91A-4F85-B40C-09BDE716CB22}" destId="{57C87CD8-67D7-473D-9224-4319F1272E33}" srcOrd="0" destOrd="0" presId="urn:microsoft.com/office/officeart/2005/8/layout/vList2"/>
    <dgm:cxn modelId="{9FF73FF6-F2D8-4A0A-9FBB-E6F4EBD600DB}" srcId="{3F109975-FAA0-47E5-A174-5BE1BE2C7545}" destId="{F021CFB2-6E91-4A6A-859A-EB7D5ECB638C}" srcOrd="0" destOrd="0" parTransId="{421371D5-AA6D-4966-9D44-4C81B13A2D36}" sibTransId="{AAEA6814-9275-4567-A907-A92977AD5BE4}"/>
    <dgm:cxn modelId="{E8391516-412F-48C9-84EE-15DBC224D762}" type="presOf" srcId="{80B781F5-5D42-48EC-9B55-8E115C39D03C}" destId="{A330F718-8D25-4E4B-A3AF-B047F28FCCD9}" srcOrd="0" destOrd="2" presId="urn:microsoft.com/office/officeart/2005/8/layout/vList2"/>
    <dgm:cxn modelId="{81296224-365A-41BE-9220-E11B22FFB6F2}" srcId="{E4713D9F-B91A-4F85-B40C-09BDE716CB22}" destId="{4CD64229-54FA-4526-ADE6-ECF320769433}" srcOrd="3" destOrd="0" parTransId="{CD5F17A0-E6B4-4CE4-A180-7B76F15ACBFF}" sibTransId="{A542A6B7-4108-48D3-A843-D71D5981549A}"/>
    <dgm:cxn modelId="{4F719BC6-CCE1-4306-9995-99E2340EF2D6}" srcId="{3F109975-FAA0-47E5-A174-5BE1BE2C7545}" destId="{68D35227-8DC1-485A-8897-71AEEBB3190A}" srcOrd="2" destOrd="0" parTransId="{50BF83CF-3428-4069-B465-BC8276494B59}" sibTransId="{0C0742F1-40DA-4435-AED0-2F151C671D78}"/>
    <dgm:cxn modelId="{E5EE0A39-E68B-4F61-8ACC-F47D29B1BC68}" srcId="{3C1A65F3-B1E0-4278-AAD1-7DAF37B9BE33}" destId="{80B781F5-5D42-48EC-9B55-8E115C39D03C}" srcOrd="2" destOrd="0" parTransId="{47D2C6E0-CE7B-4C2D-9BB0-85A6A2EC12DC}" sibTransId="{D0399EE4-501D-480B-AB9D-00628D7F9E5F}"/>
    <dgm:cxn modelId="{16B2C0FD-EF18-42D1-ACFE-D2CE62B32F39}" type="presParOf" srcId="{57C87CD8-67D7-473D-9224-4319F1272E33}" destId="{80F73607-7358-45AA-9053-B963034401C1}" srcOrd="0" destOrd="0" presId="urn:microsoft.com/office/officeart/2005/8/layout/vList2"/>
    <dgm:cxn modelId="{4AC665BC-A89C-4885-B190-A6025ECFFEC6}" type="presParOf" srcId="{57C87CD8-67D7-473D-9224-4319F1272E33}" destId="{362AEF76-C28B-4042-AB20-663292C29EA4}" srcOrd="1" destOrd="0" presId="urn:microsoft.com/office/officeart/2005/8/layout/vList2"/>
    <dgm:cxn modelId="{2E78818A-F83D-45CD-97B5-A6A8D4B12AAB}" type="presParOf" srcId="{57C87CD8-67D7-473D-9224-4319F1272E33}" destId="{28C54E00-3F67-4AD0-B0B2-72788FC3D689}" srcOrd="2" destOrd="0" presId="urn:microsoft.com/office/officeart/2005/8/layout/vList2"/>
    <dgm:cxn modelId="{9BE77205-1ACA-40BC-BFF4-F1DB714FC1EE}" type="presParOf" srcId="{57C87CD8-67D7-473D-9224-4319F1272E33}" destId="{A330F718-8D25-4E4B-A3AF-B047F28FCCD9}" srcOrd="3" destOrd="0" presId="urn:microsoft.com/office/officeart/2005/8/layout/vList2"/>
    <dgm:cxn modelId="{2A4DA642-E55B-42F9-8B6C-4E6EB13C9293}" type="presParOf" srcId="{57C87CD8-67D7-473D-9224-4319F1272E33}" destId="{E22B4F3E-FC26-49C0-914F-41A86D027E25}" srcOrd="4" destOrd="0" presId="urn:microsoft.com/office/officeart/2005/8/layout/vList2"/>
    <dgm:cxn modelId="{DD82E54A-8E18-4BA6-99B7-20B790DB011B}" type="presParOf" srcId="{57C87CD8-67D7-473D-9224-4319F1272E33}" destId="{BB69DCFF-42A1-4822-92A1-F7D358DE1481}" srcOrd="5" destOrd="0" presId="urn:microsoft.com/office/officeart/2005/8/layout/vList2"/>
    <dgm:cxn modelId="{AE026B59-D77C-4CED-A849-1E1131182A48}" type="presParOf" srcId="{57C87CD8-67D7-473D-9224-4319F1272E33}" destId="{460DDD0B-BFDE-4F7B-9321-16B777652C2D}" srcOrd="6" destOrd="0" presId="urn:microsoft.com/office/officeart/2005/8/layout/vList2"/>
    <dgm:cxn modelId="{1755F5AF-F566-45F6-B0C2-9A95FB68A302}" type="presParOf" srcId="{57C87CD8-67D7-473D-9224-4319F1272E33}" destId="{1C505B1D-84AB-4407-9E7D-9D632C49254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D7C3BE-80BA-4104-9150-028B4FD4F4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A6E17E-63A5-4777-9835-5D89EA110939}">
      <dgm:prSet/>
      <dgm:spPr/>
      <dgm:t>
        <a:bodyPr/>
        <a:lstStyle/>
        <a:p>
          <a:pPr rtl="0"/>
          <a:r>
            <a:rPr lang="en-GB" smtClean="0"/>
            <a:t>Kind of event</a:t>
          </a:r>
          <a:endParaRPr lang="sv-SE"/>
        </a:p>
      </dgm:t>
    </dgm:pt>
    <dgm:pt modelId="{EC9B9DE7-0CDC-4159-A50B-A28DFD648E23}" type="parTrans" cxnId="{3EAB4825-D9AC-48FC-8CEE-F5D0856D218A}">
      <dgm:prSet/>
      <dgm:spPr/>
      <dgm:t>
        <a:bodyPr/>
        <a:lstStyle/>
        <a:p>
          <a:endParaRPr lang="en-GB"/>
        </a:p>
      </dgm:t>
    </dgm:pt>
    <dgm:pt modelId="{394BC71C-5CA1-4A7B-9BA8-A0107BE0C997}" type="sibTrans" cxnId="{3EAB4825-D9AC-48FC-8CEE-F5D0856D218A}">
      <dgm:prSet/>
      <dgm:spPr/>
      <dgm:t>
        <a:bodyPr/>
        <a:lstStyle/>
        <a:p>
          <a:endParaRPr lang="en-GB"/>
        </a:p>
      </dgm:t>
    </dgm:pt>
    <dgm:pt modelId="{4FE4D866-1083-4442-9CD5-164C2C04314E}">
      <dgm:prSet/>
      <dgm:spPr/>
      <dgm:t>
        <a:bodyPr/>
        <a:lstStyle/>
        <a:p>
          <a:pPr rtl="0"/>
          <a:r>
            <a:rPr lang="sv-SE" dirty="0" smtClean="0"/>
            <a:t>2 </a:t>
          </a:r>
          <a:r>
            <a:rPr lang="sv-SE" dirty="0" err="1" smtClean="0"/>
            <a:t>day</a:t>
          </a:r>
          <a:r>
            <a:rPr lang="sv-SE" dirty="0" smtClean="0"/>
            <a:t> event</a:t>
          </a:r>
          <a:endParaRPr lang="sv-SE" dirty="0"/>
        </a:p>
      </dgm:t>
    </dgm:pt>
    <dgm:pt modelId="{79323285-BD0F-4BDB-B55E-910ECB8BA6D3}" type="parTrans" cxnId="{936817F4-8981-4784-A478-E54587B3DE8B}">
      <dgm:prSet/>
      <dgm:spPr/>
      <dgm:t>
        <a:bodyPr/>
        <a:lstStyle/>
        <a:p>
          <a:endParaRPr lang="en-GB"/>
        </a:p>
      </dgm:t>
    </dgm:pt>
    <dgm:pt modelId="{B340587F-08AB-4F67-AA64-E287C282F76C}" type="sibTrans" cxnId="{936817F4-8981-4784-A478-E54587B3DE8B}">
      <dgm:prSet/>
      <dgm:spPr/>
      <dgm:t>
        <a:bodyPr/>
        <a:lstStyle/>
        <a:p>
          <a:endParaRPr lang="en-GB"/>
        </a:p>
      </dgm:t>
    </dgm:pt>
    <dgm:pt modelId="{2A800D68-2B2E-46DB-9018-1701685EED19}">
      <dgm:prSet/>
      <dgm:spPr/>
      <dgm:t>
        <a:bodyPr/>
        <a:lstStyle/>
        <a:p>
          <a:pPr rtl="0"/>
          <a:r>
            <a:rPr lang="en-US" smtClean="0"/>
            <a:t>Purpose</a:t>
          </a:r>
          <a:endParaRPr lang="sv-SE"/>
        </a:p>
      </dgm:t>
    </dgm:pt>
    <dgm:pt modelId="{D8673239-160F-4EE3-A2B2-ACA21C7C89BE}" type="parTrans" cxnId="{F03E211E-9011-4953-BFEB-9F529280EB0C}">
      <dgm:prSet/>
      <dgm:spPr/>
      <dgm:t>
        <a:bodyPr/>
        <a:lstStyle/>
        <a:p>
          <a:endParaRPr lang="en-GB"/>
        </a:p>
      </dgm:t>
    </dgm:pt>
    <dgm:pt modelId="{C69AEF99-AA62-44EB-B83F-056CE9D7BCDA}" type="sibTrans" cxnId="{F03E211E-9011-4953-BFEB-9F529280EB0C}">
      <dgm:prSet/>
      <dgm:spPr/>
      <dgm:t>
        <a:bodyPr/>
        <a:lstStyle/>
        <a:p>
          <a:endParaRPr lang="en-GB"/>
        </a:p>
      </dgm:t>
    </dgm:pt>
    <dgm:pt modelId="{859032AB-04BD-4A4B-9AC0-C7AAFDDF88F9}">
      <dgm:prSet/>
      <dgm:spPr/>
      <dgm:t>
        <a:bodyPr/>
        <a:lstStyle/>
        <a:p>
          <a:pPr rtl="0"/>
          <a:r>
            <a:rPr lang="en-US" smtClean="0"/>
            <a:t>Support development</a:t>
          </a:r>
          <a:endParaRPr lang="sv-SE"/>
        </a:p>
      </dgm:t>
    </dgm:pt>
    <dgm:pt modelId="{D8C0BC15-2AA0-4F7B-BC24-CDB82DE3B66E}" type="parTrans" cxnId="{B47D74B2-9283-4BB2-8178-26B95B06D9C1}">
      <dgm:prSet/>
      <dgm:spPr/>
      <dgm:t>
        <a:bodyPr/>
        <a:lstStyle/>
        <a:p>
          <a:endParaRPr lang="en-GB"/>
        </a:p>
      </dgm:t>
    </dgm:pt>
    <dgm:pt modelId="{257A41F0-7DD1-4D18-9D0F-8D578A789A38}" type="sibTrans" cxnId="{B47D74B2-9283-4BB2-8178-26B95B06D9C1}">
      <dgm:prSet/>
      <dgm:spPr/>
      <dgm:t>
        <a:bodyPr/>
        <a:lstStyle/>
        <a:p>
          <a:endParaRPr lang="en-GB"/>
        </a:p>
      </dgm:t>
    </dgm:pt>
    <dgm:pt modelId="{BABB5D09-A1CA-4B18-AC04-8FB1542A45AA}">
      <dgm:prSet/>
      <dgm:spPr/>
      <dgm:t>
        <a:bodyPr/>
        <a:lstStyle/>
        <a:p>
          <a:pPr rtl="0"/>
          <a:r>
            <a:rPr lang="en-US" smtClean="0"/>
            <a:t>Increase knowledge</a:t>
          </a:r>
          <a:endParaRPr lang="sv-SE"/>
        </a:p>
      </dgm:t>
    </dgm:pt>
    <dgm:pt modelId="{B347BD0C-0EC3-48A8-B388-72E21C09959D}" type="parTrans" cxnId="{19053ED8-A1F2-4D78-9858-6064E1A9A8E5}">
      <dgm:prSet/>
      <dgm:spPr/>
      <dgm:t>
        <a:bodyPr/>
        <a:lstStyle/>
        <a:p>
          <a:endParaRPr lang="en-GB"/>
        </a:p>
      </dgm:t>
    </dgm:pt>
    <dgm:pt modelId="{D06EEB98-3F7D-4B82-8251-3F2D1669FA2F}" type="sibTrans" cxnId="{19053ED8-A1F2-4D78-9858-6064E1A9A8E5}">
      <dgm:prSet/>
      <dgm:spPr/>
      <dgm:t>
        <a:bodyPr/>
        <a:lstStyle/>
        <a:p>
          <a:endParaRPr lang="en-GB"/>
        </a:p>
      </dgm:t>
    </dgm:pt>
    <dgm:pt modelId="{8099F5B3-07F1-4B48-8D77-D3DBFF39629F}">
      <dgm:prSet/>
      <dgm:spPr/>
      <dgm:t>
        <a:bodyPr/>
        <a:lstStyle/>
        <a:p>
          <a:pPr rtl="0"/>
          <a:r>
            <a:rPr lang="en-US" smtClean="0"/>
            <a:t>How to do it</a:t>
          </a:r>
          <a:endParaRPr lang="sv-SE"/>
        </a:p>
      </dgm:t>
    </dgm:pt>
    <dgm:pt modelId="{F4C84046-BC47-42EB-A39D-25C9AF429532}" type="parTrans" cxnId="{89E6EA97-AB8B-4651-9A1A-9A309CADC168}">
      <dgm:prSet/>
      <dgm:spPr/>
      <dgm:t>
        <a:bodyPr/>
        <a:lstStyle/>
        <a:p>
          <a:endParaRPr lang="en-GB"/>
        </a:p>
      </dgm:t>
    </dgm:pt>
    <dgm:pt modelId="{C045C09B-5FA2-4F2A-8D51-4256C112780F}" type="sibTrans" cxnId="{89E6EA97-AB8B-4651-9A1A-9A309CADC168}">
      <dgm:prSet/>
      <dgm:spPr/>
      <dgm:t>
        <a:bodyPr/>
        <a:lstStyle/>
        <a:p>
          <a:endParaRPr lang="en-GB"/>
        </a:p>
      </dgm:t>
    </dgm:pt>
    <dgm:pt modelId="{C292F32D-47D0-4843-979D-38B21A82FDF9}">
      <dgm:prSet/>
      <dgm:spPr/>
      <dgm:t>
        <a:bodyPr/>
        <a:lstStyle/>
        <a:p>
          <a:pPr rtl="0"/>
          <a:r>
            <a:rPr lang="en-US" smtClean="0"/>
            <a:t>Rent a large areas</a:t>
          </a:r>
          <a:endParaRPr lang="sv-SE"/>
        </a:p>
      </dgm:t>
    </dgm:pt>
    <dgm:pt modelId="{DB1A8A6E-2C11-4458-86E5-203FF8CF710E}" type="parTrans" cxnId="{F1AFAF18-905E-4980-A064-5E7FBE1C7BCC}">
      <dgm:prSet/>
      <dgm:spPr/>
      <dgm:t>
        <a:bodyPr/>
        <a:lstStyle/>
        <a:p>
          <a:endParaRPr lang="en-GB"/>
        </a:p>
      </dgm:t>
    </dgm:pt>
    <dgm:pt modelId="{CD76440B-485F-4F5F-B29F-39222C51E09C}" type="sibTrans" cxnId="{F1AFAF18-905E-4980-A064-5E7FBE1C7BCC}">
      <dgm:prSet/>
      <dgm:spPr/>
      <dgm:t>
        <a:bodyPr/>
        <a:lstStyle/>
        <a:p>
          <a:endParaRPr lang="en-GB"/>
        </a:p>
      </dgm:t>
    </dgm:pt>
    <dgm:pt modelId="{DB31E29C-4628-476E-9653-9D7A72722E71}">
      <dgm:prSet/>
      <dgm:spPr/>
      <dgm:t>
        <a:bodyPr/>
        <a:lstStyle/>
        <a:p>
          <a:pPr rtl="0"/>
          <a:r>
            <a:rPr lang="en-US" smtClean="0"/>
            <a:t>Clear mix of participants (Large companies, start ups, Institutes, municipalities)</a:t>
          </a:r>
          <a:endParaRPr lang="sv-SE"/>
        </a:p>
      </dgm:t>
    </dgm:pt>
    <dgm:pt modelId="{1D5C76C4-F4A7-4EB1-9127-2593DF4C718E}" type="parTrans" cxnId="{578ACBB9-C45A-4E97-95C8-639FB3A0647C}">
      <dgm:prSet/>
      <dgm:spPr/>
      <dgm:t>
        <a:bodyPr/>
        <a:lstStyle/>
        <a:p>
          <a:endParaRPr lang="en-GB"/>
        </a:p>
      </dgm:t>
    </dgm:pt>
    <dgm:pt modelId="{22512653-638E-4BD7-8EED-CA640D120CB6}" type="sibTrans" cxnId="{578ACBB9-C45A-4E97-95C8-639FB3A0647C}">
      <dgm:prSet/>
      <dgm:spPr/>
      <dgm:t>
        <a:bodyPr/>
        <a:lstStyle/>
        <a:p>
          <a:endParaRPr lang="en-GB"/>
        </a:p>
      </dgm:t>
    </dgm:pt>
    <dgm:pt modelId="{493DDB4E-6C7C-4EDE-AE77-3388193906B4}">
      <dgm:prSet/>
      <dgm:spPr/>
      <dgm:t>
        <a:bodyPr/>
        <a:lstStyle/>
        <a:p>
          <a:pPr rtl="0"/>
          <a:r>
            <a:rPr lang="en-US" smtClean="0"/>
            <a:t>Invite people within the business (fee size after capability to pay)</a:t>
          </a:r>
          <a:endParaRPr lang="sv-SE"/>
        </a:p>
      </dgm:t>
    </dgm:pt>
    <dgm:pt modelId="{FBAF8DC2-8FA3-45BD-A1B9-E5C37BD4B3ED}" type="parTrans" cxnId="{1339DC90-0301-44CF-85B2-F009DEC8565F}">
      <dgm:prSet/>
      <dgm:spPr/>
      <dgm:t>
        <a:bodyPr/>
        <a:lstStyle/>
        <a:p>
          <a:endParaRPr lang="en-GB"/>
        </a:p>
      </dgm:t>
    </dgm:pt>
    <dgm:pt modelId="{D598FF2B-605B-4EE7-9F72-2C6C7EA2B45E}" type="sibTrans" cxnId="{1339DC90-0301-44CF-85B2-F009DEC8565F}">
      <dgm:prSet/>
      <dgm:spPr/>
      <dgm:t>
        <a:bodyPr/>
        <a:lstStyle/>
        <a:p>
          <a:endParaRPr lang="en-GB"/>
        </a:p>
      </dgm:t>
    </dgm:pt>
    <dgm:pt modelId="{C7CBDA83-00AA-4A30-B100-11FB5E28A1AA}">
      <dgm:prSet/>
      <dgm:spPr/>
      <dgm:t>
        <a:bodyPr/>
        <a:lstStyle/>
        <a:p>
          <a:pPr rtl="0"/>
          <a:r>
            <a:rPr lang="en-US" smtClean="0"/>
            <a:t>Follow up next year</a:t>
          </a:r>
          <a:endParaRPr lang="sv-SE"/>
        </a:p>
      </dgm:t>
    </dgm:pt>
    <dgm:pt modelId="{51441CF8-3D45-49F0-8059-3704FE6F58E6}" type="parTrans" cxnId="{EF582D80-7B07-48FD-B0FB-77E188313D29}">
      <dgm:prSet/>
      <dgm:spPr/>
      <dgm:t>
        <a:bodyPr/>
        <a:lstStyle/>
        <a:p>
          <a:endParaRPr lang="en-GB"/>
        </a:p>
      </dgm:t>
    </dgm:pt>
    <dgm:pt modelId="{0B7D72EC-D944-448B-8CAF-017BD6747169}" type="sibTrans" cxnId="{EF582D80-7B07-48FD-B0FB-77E188313D29}">
      <dgm:prSet/>
      <dgm:spPr/>
      <dgm:t>
        <a:bodyPr/>
        <a:lstStyle/>
        <a:p>
          <a:endParaRPr lang="en-GB"/>
        </a:p>
      </dgm:t>
    </dgm:pt>
    <dgm:pt modelId="{54A17E87-89DC-46DF-A22E-0DFB69F5895D}">
      <dgm:prSet/>
      <dgm:spPr/>
      <dgm:t>
        <a:bodyPr/>
        <a:lstStyle/>
        <a:p>
          <a:pPr rtl="0"/>
          <a:r>
            <a:rPr lang="en-US" smtClean="0"/>
            <a:t>How to get sustainability</a:t>
          </a:r>
          <a:endParaRPr lang="sv-SE"/>
        </a:p>
      </dgm:t>
    </dgm:pt>
    <dgm:pt modelId="{ACF771DF-0DF2-4509-88B6-D6BB909A43E5}" type="parTrans" cxnId="{E7AD493B-2816-44FE-86B5-6DBF7AD64E96}">
      <dgm:prSet/>
      <dgm:spPr/>
      <dgm:t>
        <a:bodyPr/>
        <a:lstStyle/>
        <a:p>
          <a:endParaRPr lang="en-GB"/>
        </a:p>
      </dgm:t>
    </dgm:pt>
    <dgm:pt modelId="{00796767-4DEF-4FEE-A010-C9B837946BDB}" type="sibTrans" cxnId="{E7AD493B-2816-44FE-86B5-6DBF7AD64E96}">
      <dgm:prSet/>
      <dgm:spPr/>
      <dgm:t>
        <a:bodyPr/>
        <a:lstStyle/>
        <a:p>
          <a:endParaRPr lang="en-GB"/>
        </a:p>
      </dgm:t>
    </dgm:pt>
    <dgm:pt modelId="{9E659635-F211-4F9A-83CF-9A3748172495}">
      <dgm:prSet/>
      <dgm:spPr/>
      <dgm:t>
        <a:bodyPr/>
        <a:lstStyle/>
        <a:p>
          <a:pPr rtl="0"/>
          <a:r>
            <a:rPr lang="en-US" dirty="0" smtClean="0"/>
            <a:t>Yearly event that is followed up</a:t>
          </a:r>
          <a:endParaRPr lang="sv-SE" dirty="0"/>
        </a:p>
      </dgm:t>
    </dgm:pt>
    <dgm:pt modelId="{30CC2A62-C2AD-498E-BEA7-2A18E349604F}" type="parTrans" cxnId="{7DF8C541-BF6E-46BF-BD91-057334CDE39D}">
      <dgm:prSet/>
      <dgm:spPr/>
      <dgm:t>
        <a:bodyPr/>
        <a:lstStyle/>
        <a:p>
          <a:endParaRPr lang="en-GB"/>
        </a:p>
      </dgm:t>
    </dgm:pt>
    <dgm:pt modelId="{7B304A11-8C4C-4CE9-B0D8-50FD9B6DF2CF}" type="sibTrans" cxnId="{7DF8C541-BF6E-46BF-BD91-057334CDE39D}">
      <dgm:prSet/>
      <dgm:spPr/>
      <dgm:t>
        <a:bodyPr/>
        <a:lstStyle/>
        <a:p>
          <a:endParaRPr lang="en-GB"/>
        </a:p>
      </dgm:t>
    </dgm:pt>
    <dgm:pt modelId="{E00B6B6D-E47E-46BA-8373-607E2DA30078}">
      <dgm:prSet/>
      <dgm:spPr/>
      <dgm:t>
        <a:bodyPr/>
        <a:lstStyle/>
        <a:p>
          <a:pPr rtl="0"/>
          <a:r>
            <a:rPr lang="sv-SE" dirty="0" err="1" smtClean="0"/>
            <a:t>Feel</a:t>
          </a:r>
          <a:r>
            <a:rPr lang="sv-SE" dirty="0" smtClean="0"/>
            <a:t> </a:t>
          </a:r>
          <a:r>
            <a:rPr lang="sv-SE" dirty="0" err="1" smtClean="0"/>
            <a:t>free</a:t>
          </a:r>
          <a:r>
            <a:rPr lang="sv-SE" dirty="0" smtClean="0"/>
            <a:t> to </a:t>
          </a:r>
          <a:r>
            <a:rPr lang="sv-SE" dirty="0" err="1" smtClean="0"/>
            <a:t>contact</a:t>
          </a:r>
          <a:r>
            <a:rPr lang="sv-SE" dirty="0" smtClean="0"/>
            <a:t> Oskar Jonsson </a:t>
          </a:r>
          <a:r>
            <a:rPr lang="sv-SE" dirty="0" smtClean="0">
              <a:hlinkClick xmlns:r="http://schemas.openxmlformats.org/officeDocument/2006/relationships" r:id="rId1"/>
            </a:rPr>
            <a:t>oskar.jonsson@mfd.se</a:t>
          </a:r>
          <a:endParaRPr lang="sv-SE" dirty="0"/>
        </a:p>
      </dgm:t>
    </dgm:pt>
    <dgm:pt modelId="{36FE202F-163D-43E5-973F-6CB3AD0E38B8}" type="parTrans" cxnId="{E9DB0AA5-DBCE-4A97-A6E7-52247C787AE3}">
      <dgm:prSet/>
      <dgm:spPr/>
    </dgm:pt>
    <dgm:pt modelId="{5815AB4F-E4FA-46DF-9453-C1634356029F}" type="sibTrans" cxnId="{E9DB0AA5-DBCE-4A97-A6E7-52247C787AE3}">
      <dgm:prSet/>
      <dgm:spPr/>
    </dgm:pt>
    <dgm:pt modelId="{A25D97A6-428E-4574-AABA-03B7EE2B4EF0}" type="pres">
      <dgm:prSet presAssocID="{6AD7C3BE-80BA-4104-9150-028B4FD4F4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5BDCAC-CEAE-40D1-ACB4-3762A9835BA2}" type="pres">
      <dgm:prSet presAssocID="{63A6E17E-63A5-4777-9835-5D89EA11093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1072AB-4887-4FD7-83AE-E3D46BF709F0}" type="pres">
      <dgm:prSet presAssocID="{63A6E17E-63A5-4777-9835-5D89EA11093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895BFB-4F01-4F6B-A598-E16A00655716}" type="pres">
      <dgm:prSet presAssocID="{2A800D68-2B2E-46DB-9018-1701685EED1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F62FA-2A16-456D-8951-535957FD2E5C}" type="pres">
      <dgm:prSet presAssocID="{2A800D68-2B2E-46DB-9018-1701685EED19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A0A4E-2DA8-4100-B4A7-471009C5A620}" type="pres">
      <dgm:prSet presAssocID="{8099F5B3-07F1-4B48-8D77-D3DBFF3962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310BA-3BA7-4764-B866-9AB21C2F66A0}" type="pres">
      <dgm:prSet presAssocID="{8099F5B3-07F1-4B48-8D77-D3DBFF39629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5743E-FED4-4B4F-897E-889C9111D5A3}" type="pres">
      <dgm:prSet presAssocID="{54A17E87-89DC-46DF-A22E-0DFB69F589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D88FD-DE53-4944-84DF-51D1973F7866}" type="pres">
      <dgm:prSet presAssocID="{54A17E87-89DC-46DF-A22E-0DFB69F5895D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68BAA7-7642-403B-A409-450877A0A042}" type="presOf" srcId="{DB31E29C-4628-476E-9653-9D7A72722E71}" destId="{8AE310BA-3BA7-4764-B866-9AB21C2F66A0}" srcOrd="0" destOrd="1" presId="urn:microsoft.com/office/officeart/2005/8/layout/vList2"/>
    <dgm:cxn modelId="{E7AD493B-2816-44FE-86B5-6DBF7AD64E96}" srcId="{6AD7C3BE-80BA-4104-9150-028B4FD4F432}" destId="{54A17E87-89DC-46DF-A22E-0DFB69F5895D}" srcOrd="3" destOrd="0" parTransId="{ACF771DF-0DF2-4509-88B6-D6BB909A43E5}" sibTransId="{00796767-4DEF-4FEE-A010-C9B837946BDB}"/>
    <dgm:cxn modelId="{7DF8C541-BF6E-46BF-BD91-057334CDE39D}" srcId="{54A17E87-89DC-46DF-A22E-0DFB69F5895D}" destId="{9E659635-F211-4F9A-83CF-9A3748172495}" srcOrd="0" destOrd="0" parTransId="{30CC2A62-C2AD-498E-BEA7-2A18E349604F}" sibTransId="{7B304A11-8C4C-4CE9-B0D8-50FD9B6DF2CF}"/>
    <dgm:cxn modelId="{81686B97-5A7D-4DE6-83BB-CEEFA7831CB6}" type="presOf" srcId="{8099F5B3-07F1-4B48-8D77-D3DBFF39629F}" destId="{166A0A4E-2DA8-4100-B4A7-471009C5A620}" srcOrd="0" destOrd="0" presId="urn:microsoft.com/office/officeart/2005/8/layout/vList2"/>
    <dgm:cxn modelId="{88D97F8B-539E-4E2A-B429-90671A09E137}" type="presOf" srcId="{6AD7C3BE-80BA-4104-9150-028B4FD4F432}" destId="{A25D97A6-428E-4574-AABA-03B7EE2B4EF0}" srcOrd="0" destOrd="0" presId="urn:microsoft.com/office/officeart/2005/8/layout/vList2"/>
    <dgm:cxn modelId="{F03E211E-9011-4953-BFEB-9F529280EB0C}" srcId="{6AD7C3BE-80BA-4104-9150-028B4FD4F432}" destId="{2A800D68-2B2E-46DB-9018-1701685EED19}" srcOrd="1" destOrd="0" parTransId="{D8673239-160F-4EE3-A2B2-ACA21C7C89BE}" sibTransId="{C69AEF99-AA62-44EB-B83F-056CE9D7BCDA}"/>
    <dgm:cxn modelId="{041EF8FA-CF17-4698-A953-1BC115E9D43A}" type="presOf" srcId="{63A6E17E-63A5-4777-9835-5D89EA110939}" destId="{2D5BDCAC-CEAE-40D1-ACB4-3762A9835BA2}" srcOrd="0" destOrd="0" presId="urn:microsoft.com/office/officeart/2005/8/layout/vList2"/>
    <dgm:cxn modelId="{1BB6AF99-6B4C-4C34-AE46-674A6DF51AD5}" type="presOf" srcId="{859032AB-04BD-4A4B-9AC0-C7AAFDDF88F9}" destId="{485F62FA-2A16-456D-8951-535957FD2E5C}" srcOrd="0" destOrd="0" presId="urn:microsoft.com/office/officeart/2005/8/layout/vList2"/>
    <dgm:cxn modelId="{5514D408-6252-4595-8E0F-A5F6F024C4B3}" type="presOf" srcId="{E00B6B6D-E47E-46BA-8373-607E2DA30078}" destId="{6CFD88FD-DE53-4944-84DF-51D1973F7866}" srcOrd="0" destOrd="1" presId="urn:microsoft.com/office/officeart/2005/8/layout/vList2"/>
    <dgm:cxn modelId="{80BD04FA-E8E6-4F0A-9C80-33F57879480A}" type="presOf" srcId="{4FE4D866-1083-4442-9CD5-164C2C04314E}" destId="{8B1072AB-4887-4FD7-83AE-E3D46BF709F0}" srcOrd="0" destOrd="0" presId="urn:microsoft.com/office/officeart/2005/8/layout/vList2"/>
    <dgm:cxn modelId="{E9DB0AA5-DBCE-4A97-A6E7-52247C787AE3}" srcId="{54A17E87-89DC-46DF-A22E-0DFB69F5895D}" destId="{E00B6B6D-E47E-46BA-8373-607E2DA30078}" srcOrd="1" destOrd="0" parTransId="{36FE202F-163D-43E5-973F-6CB3AD0E38B8}" sibTransId="{5815AB4F-E4FA-46DF-9453-C1634356029F}"/>
    <dgm:cxn modelId="{4F40E77E-1731-4224-BBB8-5581141399BB}" type="presOf" srcId="{493DDB4E-6C7C-4EDE-AE77-3388193906B4}" destId="{8AE310BA-3BA7-4764-B866-9AB21C2F66A0}" srcOrd="0" destOrd="2" presId="urn:microsoft.com/office/officeart/2005/8/layout/vList2"/>
    <dgm:cxn modelId="{578ACBB9-C45A-4E97-95C8-639FB3A0647C}" srcId="{8099F5B3-07F1-4B48-8D77-D3DBFF39629F}" destId="{DB31E29C-4628-476E-9653-9D7A72722E71}" srcOrd="1" destOrd="0" parTransId="{1D5C76C4-F4A7-4EB1-9127-2593DF4C718E}" sibTransId="{22512653-638E-4BD7-8EED-CA640D120CB6}"/>
    <dgm:cxn modelId="{89E6EA97-AB8B-4651-9A1A-9A309CADC168}" srcId="{6AD7C3BE-80BA-4104-9150-028B4FD4F432}" destId="{8099F5B3-07F1-4B48-8D77-D3DBFF39629F}" srcOrd="2" destOrd="0" parTransId="{F4C84046-BC47-42EB-A39D-25C9AF429532}" sibTransId="{C045C09B-5FA2-4F2A-8D51-4256C112780F}"/>
    <dgm:cxn modelId="{EF582D80-7B07-48FD-B0FB-77E188313D29}" srcId="{8099F5B3-07F1-4B48-8D77-D3DBFF39629F}" destId="{C7CBDA83-00AA-4A30-B100-11FB5E28A1AA}" srcOrd="3" destOrd="0" parTransId="{51441CF8-3D45-49F0-8059-3704FE6F58E6}" sibTransId="{0B7D72EC-D944-448B-8CAF-017BD6747169}"/>
    <dgm:cxn modelId="{80A19842-797E-4D6D-954F-8095771EE367}" type="presOf" srcId="{54A17E87-89DC-46DF-A22E-0DFB69F5895D}" destId="{1605743E-FED4-4B4F-897E-889C9111D5A3}" srcOrd="0" destOrd="0" presId="urn:microsoft.com/office/officeart/2005/8/layout/vList2"/>
    <dgm:cxn modelId="{F634EDF1-150F-4125-AAB4-C9AF93C23D44}" type="presOf" srcId="{C292F32D-47D0-4843-979D-38B21A82FDF9}" destId="{8AE310BA-3BA7-4764-B866-9AB21C2F66A0}" srcOrd="0" destOrd="0" presId="urn:microsoft.com/office/officeart/2005/8/layout/vList2"/>
    <dgm:cxn modelId="{4D4F3CC6-DF71-4E87-B87A-7C9186221EEA}" type="presOf" srcId="{BABB5D09-A1CA-4B18-AC04-8FB1542A45AA}" destId="{485F62FA-2A16-456D-8951-535957FD2E5C}" srcOrd="0" destOrd="1" presId="urn:microsoft.com/office/officeart/2005/8/layout/vList2"/>
    <dgm:cxn modelId="{F1AFAF18-905E-4980-A064-5E7FBE1C7BCC}" srcId="{8099F5B3-07F1-4B48-8D77-D3DBFF39629F}" destId="{C292F32D-47D0-4843-979D-38B21A82FDF9}" srcOrd="0" destOrd="0" parTransId="{DB1A8A6E-2C11-4458-86E5-203FF8CF710E}" sibTransId="{CD76440B-485F-4F5F-B29F-39222C51E09C}"/>
    <dgm:cxn modelId="{3EAB4825-D9AC-48FC-8CEE-F5D0856D218A}" srcId="{6AD7C3BE-80BA-4104-9150-028B4FD4F432}" destId="{63A6E17E-63A5-4777-9835-5D89EA110939}" srcOrd="0" destOrd="0" parTransId="{EC9B9DE7-0CDC-4159-A50B-A28DFD648E23}" sibTransId="{394BC71C-5CA1-4A7B-9BA8-A0107BE0C997}"/>
    <dgm:cxn modelId="{6FD928E0-D37F-45DA-98EB-844C9E3EE95E}" type="presOf" srcId="{C7CBDA83-00AA-4A30-B100-11FB5E28A1AA}" destId="{8AE310BA-3BA7-4764-B866-9AB21C2F66A0}" srcOrd="0" destOrd="3" presId="urn:microsoft.com/office/officeart/2005/8/layout/vList2"/>
    <dgm:cxn modelId="{1339DC90-0301-44CF-85B2-F009DEC8565F}" srcId="{8099F5B3-07F1-4B48-8D77-D3DBFF39629F}" destId="{493DDB4E-6C7C-4EDE-AE77-3388193906B4}" srcOrd="2" destOrd="0" parTransId="{FBAF8DC2-8FA3-45BD-A1B9-E5C37BD4B3ED}" sibTransId="{D598FF2B-605B-4EE7-9F72-2C6C7EA2B45E}"/>
    <dgm:cxn modelId="{B47D74B2-9283-4BB2-8178-26B95B06D9C1}" srcId="{2A800D68-2B2E-46DB-9018-1701685EED19}" destId="{859032AB-04BD-4A4B-9AC0-C7AAFDDF88F9}" srcOrd="0" destOrd="0" parTransId="{D8C0BC15-2AA0-4F7B-BC24-CDB82DE3B66E}" sibTransId="{257A41F0-7DD1-4D18-9D0F-8D578A789A38}"/>
    <dgm:cxn modelId="{2CEE3DA3-FBE3-494B-9BB7-48BCA469D2E8}" type="presOf" srcId="{9E659635-F211-4F9A-83CF-9A3748172495}" destId="{6CFD88FD-DE53-4944-84DF-51D1973F7866}" srcOrd="0" destOrd="0" presId="urn:microsoft.com/office/officeart/2005/8/layout/vList2"/>
    <dgm:cxn modelId="{936817F4-8981-4784-A478-E54587B3DE8B}" srcId="{63A6E17E-63A5-4777-9835-5D89EA110939}" destId="{4FE4D866-1083-4442-9CD5-164C2C04314E}" srcOrd="0" destOrd="0" parTransId="{79323285-BD0F-4BDB-B55E-910ECB8BA6D3}" sibTransId="{B340587F-08AB-4F67-AA64-E287C282F76C}"/>
    <dgm:cxn modelId="{19053ED8-A1F2-4D78-9858-6064E1A9A8E5}" srcId="{2A800D68-2B2E-46DB-9018-1701685EED19}" destId="{BABB5D09-A1CA-4B18-AC04-8FB1542A45AA}" srcOrd="1" destOrd="0" parTransId="{B347BD0C-0EC3-48A8-B388-72E21C09959D}" sibTransId="{D06EEB98-3F7D-4B82-8251-3F2D1669FA2F}"/>
    <dgm:cxn modelId="{A250B630-B1A5-439C-8B12-07A2EA219E05}" type="presOf" srcId="{2A800D68-2B2E-46DB-9018-1701685EED19}" destId="{DB895BFB-4F01-4F6B-A598-E16A00655716}" srcOrd="0" destOrd="0" presId="urn:microsoft.com/office/officeart/2005/8/layout/vList2"/>
    <dgm:cxn modelId="{718484EF-02CB-44B9-AE39-0CCFB7A57693}" type="presParOf" srcId="{A25D97A6-428E-4574-AABA-03B7EE2B4EF0}" destId="{2D5BDCAC-CEAE-40D1-ACB4-3762A9835BA2}" srcOrd="0" destOrd="0" presId="urn:microsoft.com/office/officeart/2005/8/layout/vList2"/>
    <dgm:cxn modelId="{179722D8-7533-40AC-91AF-5B47950B73EB}" type="presParOf" srcId="{A25D97A6-428E-4574-AABA-03B7EE2B4EF0}" destId="{8B1072AB-4887-4FD7-83AE-E3D46BF709F0}" srcOrd="1" destOrd="0" presId="urn:microsoft.com/office/officeart/2005/8/layout/vList2"/>
    <dgm:cxn modelId="{4596456E-0B44-4E5A-B7DC-602DB8C8A6FA}" type="presParOf" srcId="{A25D97A6-428E-4574-AABA-03B7EE2B4EF0}" destId="{DB895BFB-4F01-4F6B-A598-E16A00655716}" srcOrd="2" destOrd="0" presId="urn:microsoft.com/office/officeart/2005/8/layout/vList2"/>
    <dgm:cxn modelId="{26373AFB-B3BC-4839-B8F5-533CB3FE6B9D}" type="presParOf" srcId="{A25D97A6-428E-4574-AABA-03B7EE2B4EF0}" destId="{485F62FA-2A16-456D-8951-535957FD2E5C}" srcOrd="3" destOrd="0" presId="urn:microsoft.com/office/officeart/2005/8/layout/vList2"/>
    <dgm:cxn modelId="{31AC9DFD-9C0E-4A67-8662-4F973BD69F3F}" type="presParOf" srcId="{A25D97A6-428E-4574-AABA-03B7EE2B4EF0}" destId="{166A0A4E-2DA8-4100-B4A7-471009C5A620}" srcOrd="4" destOrd="0" presId="urn:microsoft.com/office/officeart/2005/8/layout/vList2"/>
    <dgm:cxn modelId="{93980658-D18B-483F-B726-06D9669B631F}" type="presParOf" srcId="{A25D97A6-428E-4574-AABA-03B7EE2B4EF0}" destId="{8AE310BA-3BA7-4764-B866-9AB21C2F66A0}" srcOrd="5" destOrd="0" presId="urn:microsoft.com/office/officeart/2005/8/layout/vList2"/>
    <dgm:cxn modelId="{5E0C94F1-13E1-4448-A991-B00D1F398B15}" type="presParOf" srcId="{A25D97A6-428E-4574-AABA-03B7EE2B4EF0}" destId="{1605743E-FED4-4B4F-897E-889C9111D5A3}" srcOrd="6" destOrd="0" presId="urn:microsoft.com/office/officeart/2005/8/layout/vList2"/>
    <dgm:cxn modelId="{79CAB83D-F18A-414C-9A69-EA6158D0DE4B}" type="presParOf" srcId="{A25D97A6-428E-4574-AABA-03B7EE2B4EF0}" destId="{6CFD88FD-DE53-4944-84DF-51D1973F786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C87917-FA11-4F3E-A207-675E798AD66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72E9E0-B1C9-4607-A064-B9F9B008CCC0}">
      <dgm:prSet/>
      <dgm:spPr/>
      <dgm:t>
        <a:bodyPr/>
        <a:lstStyle/>
        <a:p>
          <a:pPr rtl="0"/>
          <a:r>
            <a:rPr lang="sv-SE" smtClean="0"/>
            <a:t>Kind of event</a:t>
          </a:r>
          <a:endParaRPr lang="sv-SE"/>
        </a:p>
      </dgm:t>
    </dgm:pt>
    <dgm:pt modelId="{C365234F-B80F-4A03-A6B1-EB5B849F84B5}" type="parTrans" cxnId="{8DF5B3EB-8DC0-46DC-9878-2D2430E8CADA}">
      <dgm:prSet/>
      <dgm:spPr/>
      <dgm:t>
        <a:bodyPr/>
        <a:lstStyle/>
        <a:p>
          <a:endParaRPr lang="en-GB"/>
        </a:p>
      </dgm:t>
    </dgm:pt>
    <dgm:pt modelId="{1A565099-0C91-4AF9-AC87-FEE56429F429}" type="sibTrans" cxnId="{8DF5B3EB-8DC0-46DC-9878-2D2430E8CADA}">
      <dgm:prSet/>
      <dgm:spPr/>
      <dgm:t>
        <a:bodyPr/>
        <a:lstStyle/>
        <a:p>
          <a:endParaRPr lang="en-GB"/>
        </a:p>
      </dgm:t>
    </dgm:pt>
    <dgm:pt modelId="{3EDDA804-FC4D-490B-9FAF-8137F32F53AA}">
      <dgm:prSet/>
      <dgm:spPr/>
      <dgm:t>
        <a:bodyPr/>
        <a:lstStyle/>
        <a:p>
          <a:pPr rtl="0"/>
          <a:r>
            <a:rPr lang="sv-SE" smtClean="0"/>
            <a:t>1 day event</a:t>
          </a:r>
          <a:endParaRPr lang="sv-SE"/>
        </a:p>
      </dgm:t>
    </dgm:pt>
    <dgm:pt modelId="{32658624-F011-4D74-AADA-003B04A13935}" type="parTrans" cxnId="{08A36FC4-FD46-4D5D-903D-F531086AFAC1}">
      <dgm:prSet/>
      <dgm:spPr/>
      <dgm:t>
        <a:bodyPr/>
        <a:lstStyle/>
        <a:p>
          <a:endParaRPr lang="en-GB"/>
        </a:p>
      </dgm:t>
    </dgm:pt>
    <dgm:pt modelId="{3FC543E3-25E0-44D0-A93D-68245E4C9434}" type="sibTrans" cxnId="{08A36FC4-FD46-4D5D-903D-F531086AFAC1}">
      <dgm:prSet/>
      <dgm:spPr/>
      <dgm:t>
        <a:bodyPr/>
        <a:lstStyle/>
        <a:p>
          <a:endParaRPr lang="en-GB"/>
        </a:p>
      </dgm:t>
    </dgm:pt>
    <dgm:pt modelId="{24E53DFD-7B5D-4989-8144-D010D784D302}">
      <dgm:prSet/>
      <dgm:spPr/>
      <dgm:t>
        <a:bodyPr/>
        <a:lstStyle/>
        <a:p>
          <a:pPr rtl="0"/>
          <a:r>
            <a:rPr lang="en-US" smtClean="0"/>
            <a:t>Purpose </a:t>
          </a:r>
          <a:endParaRPr lang="sv-SE"/>
        </a:p>
      </dgm:t>
    </dgm:pt>
    <dgm:pt modelId="{23CD1921-8DE2-49C6-BBBA-1B9378BE3DA5}" type="parTrans" cxnId="{3907B92D-3A81-4168-85AA-52C3FF47225B}">
      <dgm:prSet/>
      <dgm:spPr/>
      <dgm:t>
        <a:bodyPr/>
        <a:lstStyle/>
        <a:p>
          <a:endParaRPr lang="en-GB"/>
        </a:p>
      </dgm:t>
    </dgm:pt>
    <dgm:pt modelId="{4091EA4E-B693-4F9D-A5C8-5DA69B90B3B8}" type="sibTrans" cxnId="{3907B92D-3A81-4168-85AA-52C3FF47225B}">
      <dgm:prSet/>
      <dgm:spPr/>
      <dgm:t>
        <a:bodyPr/>
        <a:lstStyle/>
        <a:p>
          <a:endParaRPr lang="en-GB"/>
        </a:p>
      </dgm:t>
    </dgm:pt>
    <dgm:pt modelId="{B8F1B773-D149-49B4-8EC8-5DC4F90F6B82}">
      <dgm:prSet/>
      <dgm:spPr/>
      <dgm:t>
        <a:bodyPr/>
        <a:lstStyle/>
        <a:p>
          <a:pPr rtl="0"/>
          <a:r>
            <a:rPr lang="en-US" smtClean="0"/>
            <a:t>Expose Innovation</a:t>
          </a:r>
          <a:endParaRPr lang="sv-SE"/>
        </a:p>
      </dgm:t>
    </dgm:pt>
    <dgm:pt modelId="{22DFD029-2829-4387-B0EA-5910745E4F91}" type="parTrans" cxnId="{09B25F23-ECE0-4962-9AC1-E5436B366648}">
      <dgm:prSet/>
      <dgm:spPr/>
      <dgm:t>
        <a:bodyPr/>
        <a:lstStyle/>
        <a:p>
          <a:endParaRPr lang="en-GB"/>
        </a:p>
      </dgm:t>
    </dgm:pt>
    <dgm:pt modelId="{CFF92E6A-C849-41BF-B89E-720D42D1509D}" type="sibTrans" cxnId="{09B25F23-ECE0-4962-9AC1-E5436B366648}">
      <dgm:prSet/>
      <dgm:spPr/>
      <dgm:t>
        <a:bodyPr/>
        <a:lstStyle/>
        <a:p>
          <a:endParaRPr lang="en-GB"/>
        </a:p>
      </dgm:t>
    </dgm:pt>
    <dgm:pt modelId="{2F1FFF00-103A-49FF-8DF3-5F0D2E317C83}">
      <dgm:prSet/>
      <dgm:spPr/>
      <dgm:t>
        <a:bodyPr/>
        <a:lstStyle/>
        <a:p>
          <a:pPr rtl="0"/>
          <a:r>
            <a:rPr lang="en-US" smtClean="0"/>
            <a:t>Build innovation pride</a:t>
          </a:r>
          <a:endParaRPr lang="sv-SE"/>
        </a:p>
      </dgm:t>
    </dgm:pt>
    <dgm:pt modelId="{0DF1B6F7-68C6-4ED8-8A19-BC2A9D04DCCF}" type="parTrans" cxnId="{70113D58-7266-4D0C-8A54-DE2B1EEF9A6F}">
      <dgm:prSet/>
      <dgm:spPr/>
      <dgm:t>
        <a:bodyPr/>
        <a:lstStyle/>
        <a:p>
          <a:endParaRPr lang="en-GB"/>
        </a:p>
      </dgm:t>
    </dgm:pt>
    <dgm:pt modelId="{13C5DD22-3C8F-4B16-9ABE-AAC275F86F9C}" type="sibTrans" cxnId="{70113D58-7266-4D0C-8A54-DE2B1EEF9A6F}">
      <dgm:prSet/>
      <dgm:spPr/>
      <dgm:t>
        <a:bodyPr/>
        <a:lstStyle/>
        <a:p>
          <a:endParaRPr lang="en-GB"/>
        </a:p>
      </dgm:t>
    </dgm:pt>
    <dgm:pt modelId="{A66E332F-4904-4B2D-A62E-0DCE4B043D49}">
      <dgm:prSet/>
      <dgm:spPr/>
      <dgm:t>
        <a:bodyPr/>
        <a:lstStyle/>
        <a:p>
          <a:pPr rtl="0"/>
          <a:r>
            <a:rPr lang="en-US" smtClean="0"/>
            <a:t>Cross discipline knowledge sharing </a:t>
          </a:r>
          <a:endParaRPr lang="sv-SE"/>
        </a:p>
      </dgm:t>
    </dgm:pt>
    <dgm:pt modelId="{60822DF6-5B43-46F7-8826-CD7EC7334112}" type="parTrans" cxnId="{9598B3B5-F7E8-43E1-9EA3-6937E21420A1}">
      <dgm:prSet/>
      <dgm:spPr/>
      <dgm:t>
        <a:bodyPr/>
        <a:lstStyle/>
        <a:p>
          <a:endParaRPr lang="en-GB"/>
        </a:p>
      </dgm:t>
    </dgm:pt>
    <dgm:pt modelId="{E27C9DAF-1A44-4DD5-AEBE-03D437500F77}" type="sibTrans" cxnId="{9598B3B5-F7E8-43E1-9EA3-6937E21420A1}">
      <dgm:prSet/>
      <dgm:spPr/>
      <dgm:t>
        <a:bodyPr/>
        <a:lstStyle/>
        <a:p>
          <a:endParaRPr lang="en-GB"/>
        </a:p>
      </dgm:t>
    </dgm:pt>
    <dgm:pt modelId="{6FE17E93-ED92-4CD6-B1BD-10B4F798E93B}">
      <dgm:prSet/>
      <dgm:spPr/>
      <dgm:t>
        <a:bodyPr/>
        <a:lstStyle/>
        <a:p>
          <a:pPr rtl="0"/>
          <a:r>
            <a:rPr lang="en-US" smtClean="0"/>
            <a:t>How to do it</a:t>
          </a:r>
          <a:endParaRPr lang="sv-SE"/>
        </a:p>
      </dgm:t>
    </dgm:pt>
    <dgm:pt modelId="{C5F22838-7D38-44E2-8C7D-1893BAFA84F0}" type="parTrans" cxnId="{6B2F0E69-A6EF-470A-B4D9-8EF74B31A66B}">
      <dgm:prSet/>
      <dgm:spPr/>
      <dgm:t>
        <a:bodyPr/>
        <a:lstStyle/>
        <a:p>
          <a:endParaRPr lang="en-GB"/>
        </a:p>
      </dgm:t>
    </dgm:pt>
    <dgm:pt modelId="{E0A9367C-FBE0-4E1A-BB74-25A62FAD3492}" type="sibTrans" cxnId="{6B2F0E69-A6EF-470A-B4D9-8EF74B31A66B}">
      <dgm:prSet/>
      <dgm:spPr/>
      <dgm:t>
        <a:bodyPr/>
        <a:lstStyle/>
        <a:p>
          <a:endParaRPr lang="en-GB"/>
        </a:p>
      </dgm:t>
    </dgm:pt>
    <dgm:pt modelId="{F6360323-5B10-46F2-AAF0-1E25929519E7}">
      <dgm:prSet/>
      <dgm:spPr/>
      <dgm:t>
        <a:bodyPr/>
        <a:lstStyle/>
        <a:p>
          <a:pPr rtl="0"/>
          <a:r>
            <a:rPr lang="en-US" smtClean="0"/>
            <a:t>Rent a large area</a:t>
          </a:r>
          <a:endParaRPr lang="sv-SE"/>
        </a:p>
      </dgm:t>
    </dgm:pt>
    <dgm:pt modelId="{5DEF4C98-D976-4B53-9B7E-61563F66F5A9}" type="parTrans" cxnId="{13C27A74-8048-49B0-ACC7-B110FFDE1CD7}">
      <dgm:prSet/>
      <dgm:spPr/>
      <dgm:t>
        <a:bodyPr/>
        <a:lstStyle/>
        <a:p>
          <a:endParaRPr lang="en-GB"/>
        </a:p>
      </dgm:t>
    </dgm:pt>
    <dgm:pt modelId="{D7BD994D-565E-429B-AB48-08E7276BBE2D}" type="sibTrans" cxnId="{13C27A74-8048-49B0-ACC7-B110FFDE1CD7}">
      <dgm:prSet/>
      <dgm:spPr/>
      <dgm:t>
        <a:bodyPr/>
        <a:lstStyle/>
        <a:p>
          <a:endParaRPr lang="en-GB"/>
        </a:p>
      </dgm:t>
    </dgm:pt>
    <dgm:pt modelId="{616BC229-B9FB-445F-A4AC-09FEF0610D63}">
      <dgm:prSet/>
      <dgm:spPr/>
      <dgm:t>
        <a:bodyPr/>
        <a:lstStyle/>
        <a:p>
          <a:pPr rtl="0"/>
          <a:r>
            <a:rPr lang="en-US" smtClean="0"/>
            <a:t>Invite people within the business</a:t>
          </a:r>
          <a:endParaRPr lang="sv-SE"/>
        </a:p>
      </dgm:t>
    </dgm:pt>
    <dgm:pt modelId="{2411C4F1-F4A7-4B03-B71B-237023E5E939}" type="parTrans" cxnId="{23CDC5A9-02FB-4021-8722-6F4026FAE782}">
      <dgm:prSet/>
      <dgm:spPr/>
      <dgm:t>
        <a:bodyPr/>
        <a:lstStyle/>
        <a:p>
          <a:endParaRPr lang="en-GB"/>
        </a:p>
      </dgm:t>
    </dgm:pt>
    <dgm:pt modelId="{07A043CF-7396-40FF-A22D-C6DE25457E10}" type="sibTrans" cxnId="{23CDC5A9-02FB-4021-8722-6F4026FAE782}">
      <dgm:prSet/>
      <dgm:spPr/>
      <dgm:t>
        <a:bodyPr/>
        <a:lstStyle/>
        <a:p>
          <a:endParaRPr lang="en-GB"/>
        </a:p>
      </dgm:t>
    </dgm:pt>
    <dgm:pt modelId="{D92BD9E4-37D6-4E53-8CF1-14170B9D12DC}">
      <dgm:prSet/>
      <dgm:spPr/>
      <dgm:t>
        <a:bodyPr/>
        <a:lstStyle/>
        <a:p>
          <a:pPr rtl="0"/>
          <a:r>
            <a:rPr lang="en-US" smtClean="0"/>
            <a:t>…</a:t>
          </a:r>
          <a:endParaRPr lang="sv-SE"/>
        </a:p>
      </dgm:t>
    </dgm:pt>
    <dgm:pt modelId="{CB4EC008-5483-46AD-83D9-172EB206F907}" type="parTrans" cxnId="{3FF09728-A836-44B2-9862-98A8000D358C}">
      <dgm:prSet/>
      <dgm:spPr/>
      <dgm:t>
        <a:bodyPr/>
        <a:lstStyle/>
        <a:p>
          <a:endParaRPr lang="en-GB"/>
        </a:p>
      </dgm:t>
    </dgm:pt>
    <dgm:pt modelId="{B69AD95C-E3C8-47FF-A506-B5175B536F0E}" type="sibTrans" cxnId="{3FF09728-A836-44B2-9862-98A8000D358C}">
      <dgm:prSet/>
      <dgm:spPr/>
      <dgm:t>
        <a:bodyPr/>
        <a:lstStyle/>
        <a:p>
          <a:endParaRPr lang="en-GB"/>
        </a:p>
      </dgm:t>
    </dgm:pt>
    <dgm:pt modelId="{08951B68-6A94-4BC0-B502-B85CFCB06168}">
      <dgm:prSet/>
      <dgm:spPr/>
      <dgm:t>
        <a:bodyPr/>
        <a:lstStyle/>
        <a:p>
          <a:pPr rtl="0"/>
          <a:r>
            <a:rPr lang="en-US" smtClean="0"/>
            <a:t>How to get sustainability</a:t>
          </a:r>
          <a:endParaRPr lang="sv-SE"/>
        </a:p>
      </dgm:t>
    </dgm:pt>
    <dgm:pt modelId="{FCC03B01-811B-4FEB-864C-E0752877A3CC}" type="parTrans" cxnId="{7FFE989E-AB73-4689-9C6F-87467EE31333}">
      <dgm:prSet/>
      <dgm:spPr/>
      <dgm:t>
        <a:bodyPr/>
        <a:lstStyle/>
        <a:p>
          <a:endParaRPr lang="en-GB"/>
        </a:p>
      </dgm:t>
    </dgm:pt>
    <dgm:pt modelId="{17B503A2-A9CC-4C25-B24D-DA0C9FCD6686}" type="sibTrans" cxnId="{7FFE989E-AB73-4689-9C6F-87467EE31333}">
      <dgm:prSet/>
      <dgm:spPr/>
      <dgm:t>
        <a:bodyPr/>
        <a:lstStyle/>
        <a:p>
          <a:endParaRPr lang="en-GB"/>
        </a:p>
      </dgm:t>
    </dgm:pt>
    <dgm:pt modelId="{969D7268-A9B3-4227-93AF-1F09A4D0392A}">
      <dgm:prSet/>
      <dgm:spPr/>
      <dgm:t>
        <a:bodyPr/>
        <a:lstStyle/>
        <a:p>
          <a:pPr rtl="0"/>
          <a:r>
            <a:rPr lang="en-US" dirty="0" smtClean="0"/>
            <a:t>Make sure it is highlighted within the organization </a:t>
          </a:r>
          <a:endParaRPr lang="sv-SE" dirty="0"/>
        </a:p>
      </dgm:t>
    </dgm:pt>
    <dgm:pt modelId="{8B708D2C-507B-49BF-9D49-75DB85E2838F}" type="parTrans" cxnId="{24A0C3E4-DA3E-4DC4-A59B-54DC02546193}">
      <dgm:prSet/>
      <dgm:spPr/>
      <dgm:t>
        <a:bodyPr/>
        <a:lstStyle/>
        <a:p>
          <a:endParaRPr lang="en-GB"/>
        </a:p>
      </dgm:t>
    </dgm:pt>
    <dgm:pt modelId="{3A7B0C27-7407-441B-8511-33EA4398CB01}" type="sibTrans" cxnId="{24A0C3E4-DA3E-4DC4-A59B-54DC02546193}">
      <dgm:prSet/>
      <dgm:spPr/>
      <dgm:t>
        <a:bodyPr/>
        <a:lstStyle/>
        <a:p>
          <a:endParaRPr lang="en-GB"/>
        </a:p>
      </dgm:t>
    </dgm:pt>
    <dgm:pt modelId="{E3141F3C-FF5B-4329-9C98-4A5A95AA0108}">
      <dgm:prSet/>
      <dgm:spPr/>
      <dgm:t>
        <a:bodyPr/>
        <a:lstStyle/>
        <a:p>
          <a:pPr rtl="0"/>
          <a:r>
            <a:rPr lang="en-US" dirty="0" smtClean="0"/>
            <a:t>Get management to attend the Expo</a:t>
          </a:r>
          <a:endParaRPr lang="sv-SE" dirty="0"/>
        </a:p>
      </dgm:t>
    </dgm:pt>
    <dgm:pt modelId="{B75FACAB-E2C9-45DA-BA83-9031117E7ED3}" type="parTrans" cxnId="{CCEF14B2-9375-4AA3-B39C-D45D90557E5E}">
      <dgm:prSet/>
      <dgm:spPr/>
      <dgm:t>
        <a:bodyPr/>
        <a:lstStyle/>
        <a:p>
          <a:endParaRPr lang="en-GB"/>
        </a:p>
      </dgm:t>
    </dgm:pt>
    <dgm:pt modelId="{046DCA8B-8795-41A1-8D17-8D6C5BED9EE3}" type="sibTrans" cxnId="{CCEF14B2-9375-4AA3-B39C-D45D90557E5E}">
      <dgm:prSet/>
      <dgm:spPr/>
      <dgm:t>
        <a:bodyPr/>
        <a:lstStyle/>
        <a:p>
          <a:endParaRPr lang="en-GB"/>
        </a:p>
      </dgm:t>
    </dgm:pt>
    <dgm:pt modelId="{3D938AD2-6A2C-4A32-8FE6-694B0BF63B18}">
      <dgm:prSet/>
      <dgm:spPr/>
      <dgm:t>
        <a:bodyPr/>
        <a:lstStyle/>
        <a:p>
          <a:pPr rtl="0"/>
          <a:r>
            <a:rPr lang="en-US" dirty="0" smtClean="0"/>
            <a:t>Develop the concept, make sure that different concepts are presented</a:t>
          </a:r>
          <a:endParaRPr lang="sv-SE" dirty="0"/>
        </a:p>
      </dgm:t>
    </dgm:pt>
    <dgm:pt modelId="{AA2861FD-E173-4B6D-A4DD-7B2268FD1645}" type="parTrans" cxnId="{5456CC0F-DB84-4697-B69F-EDDF8AC2FE8E}">
      <dgm:prSet/>
      <dgm:spPr/>
      <dgm:t>
        <a:bodyPr/>
        <a:lstStyle/>
        <a:p>
          <a:endParaRPr lang="en-GB"/>
        </a:p>
      </dgm:t>
    </dgm:pt>
    <dgm:pt modelId="{790B4516-0942-4F24-A0A5-5F80FE588070}" type="sibTrans" cxnId="{5456CC0F-DB84-4697-B69F-EDDF8AC2FE8E}">
      <dgm:prSet/>
      <dgm:spPr/>
      <dgm:t>
        <a:bodyPr/>
        <a:lstStyle/>
        <a:p>
          <a:endParaRPr lang="en-GB"/>
        </a:p>
      </dgm:t>
    </dgm:pt>
    <dgm:pt modelId="{AC8E89C2-F069-46DF-8D60-26B8F5A452E2}">
      <dgm:prSet/>
      <dgm:spPr/>
      <dgm:t>
        <a:bodyPr/>
        <a:lstStyle/>
        <a:p>
          <a:pPr rtl="0"/>
          <a:r>
            <a:rPr lang="sv-SE" dirty="0" err="1" smtClean="0"/>
            <a:t>Feel</a:t>
          </a:r>
          <a:r>
            <a:rPr lang="sv-SE" dirty="0" smtClean="0"/>
            <a:t> </a:t>
          </a:r>
          <a:r>
            <a:rPr lang="sv-SE" dirty="0" err="1" smtClean="0"/>
            <a:t>free</a:t>
          </a:r>
          <a:r>
            <a:rPr lang="sv-SE" dirty="0" smtClean="0"/>
            <a:t> to </a:t>
          </a:r>
          <a:r>
            <a:rPr lang="sv-SE" dirty="0" err="1" smtClean="0"/>
            <a:t>contact</a:t>
          </a:r>
          <a:r>
            <a:rPr lang="sv-SE" dirty="0" smtClean="0"/>
            <a:t> Johan </a:t>
          </a:r>
          <a:r>
            <a:rPr lang="sv-SE" dirty="0" err="1" smtClean="0"/>
            <a:t>Hallendorf</a:t>
          </a:r>
          <a:r>
            <a:rPr lang="sv-SE" dirty="0" smtClean="0"/>
            <a:t> at Husqvarna </a:t>
          </a:r>
          <a:r>
            <a:rPr lang="sv-SE" dirty="0" smtClean="0">
              <a:hlinkClick xmlns:r="http://schemas.openxmlformats.org/officeDocument/2006/relationships" r:id="rId1"/>
            </a:rPr>
            <a:t>johan.hallendorf@husqvarnagroup.com</a:t>
          </a:r>
          <a:endParaRPr lang="sv-SE" dirty="0"/>
        </a:p>
      </dgm:t>
    </dgm:pt>
    <dgm:pt modelId="{189E1924-99E4-4422-ADBC-8EE65FE1CA9F}" type="parTrans" cxnId="{F8CBB486-1ABF-4611-8FB0-A6F15DC58FA1}">
      <dgm:prSet/>
      <dgm:spPr/>
    </dgm:pt>
    <dgm:pt modelId="{C88D4FE4-117C-41E6-BC23-0D0CC2AAF3FC}" type="sibTrans" cxnId="{F8CBB486-1ABF-4611-8FB0-A6F15DC58FA1}">
      <dgm:prSet/>
      <dgm:spPr/>
    </dgm:pt>
    <dgm:pt modelId="{3EFC07E2-3A46-425D-B19C-46BA9856342A}" type="pres">
      <dgm:prSet presAssocID="{E7C87917-FA11-4F3E-A207-675E798AD6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D0FFC-DA90-4EAF-8B34-7C930D35E5A2}" type="pres">
      <dgm:prSet presAssocID="{2772E9E0-B1C9-4607-A064-B9F9B008CCC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DE294-B0F8-4FAD-8136-10A4BC96DADF}" type="pres">
      <dgm:prSet presAssocID="{2772E9E0-B1C9-4607-A064-B9F9B008CCC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212912-FD57-4181-95C8-4CF83212205B}" type="pres">
      <dgm:prSet presAssocID="{24E53DFD-7B5D-4989-8144-D010D784D30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609C3-0791-4DEB-AEBF-53907E93215E}" type="pres">
      <dgm:prSet presAssocID="{24E53DFD-7B5D-4989-8144-D010D784D30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CD6C5-932E-432F-900D-5C8BF8ECC8A5}" type="pres">
      <dgm:prSet presAssocID="{6FE17E93-ED92-4CD6-B1BD-10B4F798E93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814CE-0D56-4087-86D0-5965ABA0CD2E}" type="pres">
      <dgm:prSet presAssocID="{6FE17E93-ED92-4CD6-B1BD-10B4F798E93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42A10-BE72-4641-99B9-BD79945A94D6}" type="pres">
      <dgm:prSet presAssocID="{08951B68-6A94-4BC0-B502-B85CFCB0616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786E8-F88E-4898-A8F2-092ED676C8B5}" type="pres">
      <dgm:prSet presAssocID="{08951B68-6A94-4BC0-B502-B85CFCB0616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AE3DDB-2115-4DB1-83A1-EE36275C7930}" type="presOf" srcId="{F6360323-5B10-46F2-AAF0-1E25929519E7}" destId="{0A1814CE-0D56-4087-86D0-5965ABA0CD2E}" srcOrd="0" destOrd="0" presId="urn:microsoft.com/office/officeart/2005/8/layout/vList2"/>
    <dgm:cxn modelId="{5D55BE8C-5F92-4376-BCB9-EB51CBAD49C9}" type="presOf" srcId="{969D7268-A9B3-4227-93AF-1F09A4D0392A}" destId="{8C1786E8-F88E-4898-A8F2-092ED676C8B5}" srcOrd="0" destOrd="0" presId="urn:microsoft.com/office/officeart/2005/8/layout/vList2"/>
    <dgm:cxn modelId="{1D7200D0-8629-424B-975E-710BCF1A8271}" type="presOf" srcId="{3EDDA804-FC4D-490B-9FAF-8137F32F53AA}" destId="{38CDE294-B0F8-4FAD-8136-10A4BC96DADF}" srcOrd="0" destOrd="0" presId="urn:microsoft.com/office/officeart/2005/8/layout/vList2"/>
    <dgm:cxn modelId="{6ED89086-E051-490C-8FB6-245472F5E9DA}" type="presOf" srcId="{E3141F3C-FF5B-4329-9C98-4A5A95AA0108}" destId="{8C1786E8-F88E-4898-A8F2-092ED676C8B5}" srcOrd="0" destOrd="1" presId="urn:microsoft.com/office/officeart/2005/8/layout/vList2"/>
    <dgm:cxn modelId="{08A36FC4-FD46-4D5D-903D-F531086AFAC1}" srcId="{2772E9E0-B1C9-4607-A064-B9F9B008CCC0}" destId="{3EDDA804-FC4D-490B-9FAF-8137F32F53AA}" srcOrd="0" destOrd="0" parTransId="{32658624-F011-4D74-AADA-003B04A13935}" sibTransId="{3FC543E3-25E0-44D0-A93D-68245E4C9434}"/>
    <dgm:cxn modelId="{37637F57-63E9-4C21-B0DC-A93374C8C8E8}" type="presOf" srcId="{E7C87917-FA11-4F3E-A207-675E798AD66F}" destId="{3EFC07E2-3A46-425D-B19C-46BA9856342A}" srcOrd="0" destOrd="0" presId="urn:microsoft.com/office/officeart/2005/8/layout/vList2"/>
    <dgm:cxn modelId="{5516C836-DC11-4F08-939E-B3B961BD8A83}" type="presOf" srcId="{A66E332F-4904-4B2D-A62E-0DCE4B043D49}" destId="{A5C609C3-0791-4DEB-AEBF-53907E93215E}" srcOrd="0" destOrd="2" presId="urn:microsoft.com/office/officeart/2005/8/layout/vList2"/>
    <dgm:cxn modelId="{372A1618-2926-4A20-B3AB-4EF0A58CA559}" type="presOf" srcId="{3D938AD2-6A2C-4A32-8FE6-694B0BF63B18}" destId="{8C1786E8-F88E-4898-A8F2-092ED676C8B5}" srcOrd="0" destOrd="2" presId="urn:microsoft.com/office/officeart/2005/8/layout/vList2"/>
    <dgm:cxn modelId="{5456CC0F-DB84-4697-B69F-EDDF8AC2FE8E}" srcId="{08951B68-6A94-4BC0-B502-B85CFCB06168}" destId="{3D938AD2-6A2C-4A32-8FE6-694B0BF63B18}" srcOrd="2" destOrd="0" parTransId="{AA2861FD-E173-4B6D-A4DD-7B2268FD1645}" sibTransId="{790B4516-0942-4F24-A0A5-5F80FE588070}"/>
    <dgm:cxn modelId="{E8C7DBAF-EFC9-4700-8182-9DC1EEEF804C}" type="presOf" srcId="{2772E9E0-B1C9-4607-A064-B9F9B008CCC0}" destId="{B09D0FFC-DA90-4EAF-8B34-7C930D35E5A2}" srcOrd="0" destOrd="0" presId="urn:microsoft.com/office/officeart/2005/8/layout/vList2"/>
    <dgm:cxn modelId="{6B2F0E69-A6EF-470A-B4D9-8EF74B31A66B}" srcId="{E7C87917-FA11-4F3E-A207-675E798AD66F}" destId="{6FE17E93-ED92-4CD6-B1BD-10B4F798E93B}" srcOrd="2" destOrd="0" parTransId="{C5F22838-7D38-44E2-8C7D-1893BAFA84F0}" sibTransId="{E0A9367C-FBE0-4E1A-BB74-25A62FAD3492}"/>
    <dgm:cxn modelId="{09B25F23-ECE0-4962-9AC1-E5436B366648}" srcId="{24E53DFD-7B5D-4989-8144-D010D784D302}" destId="{B8F1B773-D149-49B4-8EC8-5DC4F90F6B82}" srcOrd="0" destOrd="0" parTransId="{22DFD029-2829-4387-B0EA-5910745E4F91}" sibTransId="{CFF92E6A-C849-41BF-B89E-720D42D1509D}"/>
    <dgm:cxn modelId="{9598B3B5-F7E8-43E1-9EA3-6937E21420A1}" srcId="{24E53DFD-7B5D-4989-8144-D010D784D302}" destId="{A66E332F-4904-4B2D-A62E-0DCE4B043D49}" srcOrd="2" destOrd="0" parTransId="{60822DF6-5B43-46F7-8826-CD7EC7334112}" sibTransId="{E27C9DAF-1A44-4DD5-AEBE-03D437500F77}"/>
    <dgm:cxn modelId="{B3311C90-379F-45B4-8EE1-783DB6FCC609}" type="presOf" srcId="{24E53DFD-7B5D-4989-8144-D010D784D302}" destId="{37212912-FD57-4181-95C8-4CF83212205B}" srcOrd="0" destOrd="0" presId="urn:microsoft.com/office/officeart/2005/8/layout/vList2"/>
    <dgm:cxn modelId="{23CDC5A9-02FB-4021-8722-6F4026FAE782}" srcId="{6FE17E93-ED92-4CD6-B1BD-10B4F798E93B}" destId="{616BC229-B9FB-445F-A4AC-09FEF0610D63}" srcOrd="1" destOrd="0" parTransId="{2411C4F1-F4A7-4B03-B71B-237023E5E939}" sibTransId="{07A043CF-7396-40FF-A22D-C6DE25457E10}"/>
    <dgm:cxn modelId="{24A0C3E4-DA3E-4DC4-A59B-54DC02546193}" srcId="{08951B68-6A94-4BC0-B502-B85CFCB06168}" destId="{969D7268-A9B3-4227-93AF-1F09A4D0392A}" srcOrd="0" destOrd="0" parTransId="{8B708D2C-507B-49BF-9D49-75DB85E2838F}" sibTransId="{3A7B0C27-7407-441B-8511-33EA4398CB01}"/>
    <dgm:cxn modelId="{2DDA36DA-D8C4-4AB4-8921-3C1D5DE200CD}" type="presOf" srcId="{D92BD9E4-37D6-4E53-8CF1-14170B9D12DC}" destId="{0A1814CE-0D56-4087-86D0-5965ABA0CD2E}" srcOrd="0" destOrd="2" presId="urn:microsoft.com/office/officeart/2005/8/layout/vList2"/>
    <dgm:cxn modelId="{3907B92D-3A81-4168-85AA-52C3FF47225B}" srcId="{E7C87917-FA11-4F3E-A207-675E798AD66F}" destId="{24E53DFD-7B5D-4989-8144-D010D784D302}" srcOrd="1" destOrd="0" parTransId="{23CD1921-8DE2-49C6-BBBA-1B9378BE3DA5}" sibTransId="{4091EA4E-B693-4F9D-A5C8-5DA69B90B3B8}"/>
    <dgm:cxn modelId="{F8CBB486-1ABF-4611-8FB0-A6F15DC58FA1}" srcId="{08951B68-6A94-4BC0-B502-B85CFCB06168}" destId="{AC8E89C2-F069-46DF-8D60-26B8F5A452E2}" srcOrd="3" destOrd="0" parTransId="{189E1924-99E4-4422-ADBC-8EE65FE1CA9F}" sibTransId="{C88D4FE4-117C-41E6-BC23-0D0CC2AAF3FC}"/>
    <dgm:cxn modelId="{CCEF14B2-9375-4AA3-B39C-D45D90557E5E}" srcId="{08951B68-6A94-4BC0-B502-B85CFCB06168}" destId="{E3141F3C-FF5B-4329-9C98-4A5A95AA0108}" srcOrd="1" destOrd="0" parTransId="{B75FACAB-E2C9-45DA-BA83-9031117E7ED3}" sibTransId="{046DCA8B-8795-41A1-8D17-8D6C5BED9EE3}"/>
    <dgm:cxn modelId="{3FF09728-A836-44B2-9862-98A8000D358C}" srcId="{6FE17E93-ED92-4CD6-B1BD-10B4F798E93B}" destId="{D92BD9E4-37D6-4E53-8CF1-14170B9D12DC}" srcOrd="2" destOrd="0" parTransId="{CB4EC008-5483-46AD-83D9-172EB206F907}" sibTransId="{B69AD95C-E3C8-47FF-A506-B5175B536F0E}"/>
    <dgm:cxn modelId="{13C27A74-8048-49B0-ACC7-B110FFDE1CD7}" srcId="{6FE17E93-ED92-4CD6-B1BD-10B4F798E93B}" destId="{F6360323-5B10-46F2-AAF0-1E25929519E7}" srcOrd="0" destOrd="0" parTransId="{5DEF4C98-D976-4B53-9B7E-61563F66F5A9}" sibTransId="{D7BD994D-565E-429B-AB48-08E7276BBE2D}"/>
    <dgm:cxn modelId="{CD67F1E5-2E3F-426D-A62A-009DAC0C3213}" type="presOf" srcId="{2F1FFF00-103A-49FF-8DF3-5F0D2E317C83}" destId="{A5C609C3-0791-4DEB-AEBF-53907E93215E}" srcOrd="0" destOrd="1" presId="urn:microsoft.com/office/officeart/2005/8/layout/vList2"/>
    <dgm:cxn modelId="{7FFE989E-AB73-4689-9C6F-87467EE31333}" srcId="{E7C87917-FA11-4F3E-A207-675E798AD66F}" destId="{08951B68-6A94-4BC0-B502-B85CFCB06168}" srcOrd="3" destOrd="0" parTransId="{FCC03B01-811B-4FEB-864C-E0752877A3CC}" sibTransId="{17B503A2-A9CC-4C25-B24D-DA0C9FCD6686}"/>
    <dgm:cxn modelId="{8DF5B3EB-8DC0-46DC-9878-2D2430E8CADA}" srcId="{E7C87917-FA11-4F3E-A207-675E798AD66F}" destId="{2772E9E0-B1C9-4607-A064-B9F9B008CCC0}" srcOrd="0" destOrd="0" parTransId="{C365234F-B80F-4A03-A6B1-EB5B849F84B5}" sibTransId="{1A565099-0C91-4AF9-AC87-FEE56429F429}"/>
    <dgm:cxn modelId="{FC103DD9-07A1-465C-9266-C078AA35A6AF}" type="presOf" srcId="{616BC229-B9FB-445F-A4AC-09FEF0610D63}" destId="{0A1814CE-0D56-4087-86D0-5965ABA0CD2E}" srcOrd="0" destOrd="1" presId="urn:microsoft.com/office/officeart/2005/8/layout/vList2"/>
    <dgm:cxn modelId="{DC165E5A-CC6C-48D8-B372-203C8A4D753C}" type="presOf" srcId="{6FE17E93-ED92-4CD6-B1BD-10B4F798E93B}" destId="{8AFCD6C5-932E-432F-900D-5C8BF8ECC8A5}" srcOrd="0" destOrd="0" presId="urn:microsoft.com/office/officeart/2005/8/layout/vList2"/>
    <dgm:cxn modelId="{70113D58-7266-4D0C-8A54-DE2B1EEF9A6F}" srcId="{24E53DFD-7B5D-4989-8144-D010D784D302}" destId="{2F1FFF00-103A-49FF-8DF3-5F0D2E317C83}" srcOrd="1" destOrd="0" parTransId="{0DF1B6F7-68C6-4ED8-8A19-BC2A9D04DCCF}" sibTransId="{13C5DD22-3C8F-4B16-9ABE-AAC275F86F9C}"/>
    <dgm:cxn modelId="{6D5297C7-E7E4-45E8-9C06-4EE8696BCCC0}" type="presOf" srcId="{AC8E89C2-F069-46DF-8D60-26B8F5A452E2}" destId="{8C1786E8-F88E-4898-A8F2-092ED676C8B5}" srcOrd="0" destOrd="3" presId="urn:microsoft.com/office/officeart/2005/8/layout/vList2"/>
    <dgm:cxn modelId="{0AD9D063-7422-4E87-901B-FA33E3B69ED5}" type="presOf" srcId="{B8F1B773-D149-49B4-8EC8-5DC4F90F6B82}" destId="{A5C609C3-0791-4DEB-AEBF-53907E93215E}" srcOrd="0" destOrd="0" presId="urn:microsoft.com/office/officeart/2005/8/layout/vList2"/>
    <dgm:cxn modelId="{FAA50BF3-AE2C-4CDA-B029-31B91E4F0C06}" type="presOf" srcId="{08951B68-6A94-4BC0-B502-B85CFCB06168}" destId="{5CF42A10-BE72-4641-99B9-BD79945A94D6}" srcOrd="0" destOrd="0" presId="urn:microsoft.com/office/officeart/2005/8/layout/vList2"/>
    <dgm:cxn modelId="{133EF171-0B0B-44A5-9748-AB158FEAB63A}" type="presParOf" srcId="{3EFC07E2-3A46-425D-B19C-46BA9856342A}" destId="{B09D0FFC-DA90-4EAF-8B34-7C930D35E5A2}" srcOrd="0" destOrd="0" presId="urn:microsoft.com/office/officeart/2005/8/layout/vList2"/>
    <dgm:cxn modelId="{572DB4CA-0BC3-4C21-BA3C-82FA67C93614}" type="presParOf" srcId="{3EFC07E2-3A46-425D-B19C-46BA9856342A}" destId="{38CDE294-B0F8-4FAD-8136-10A4BC96DADF}" srcOrd="1" destOrd="0" presId="urn:microsoft.com/office/officeart/2005/8/layout/vList2"/>
    <dgm:cxn modelId="{BC44C03D-77B3-4224-B5F3-3743F6EC8CE2}" type="presParOf" srcId="{3EFC07E2-3A46-425D-B19C-46BA9856342A}" destId="{37212912-FD57-4181-95C8-4CF83212205B}" srcOrd="2" destOrd="0" presId="urn:microsoft.com/office/officeart/2005/8/layout/vList2"/>
    <dgm:cxn modelId="{3C9A0000-D00A-4FDB-881A-21FAF4873A40}" type="presParOf" srcId="{3EFC07E2-3A46-425D-B19C-46BA9856342A}" destId="{A5C609C3-0791-4DEB-AEBF-53907E93215E}" srcOrd="3" destOrd="0" presId="urn:microsoft.com/office/officeart/2005/8/layout/vList2"/>
    <dgm:cxn modelId="{59B22413-6F6C-4614-B30A-7DE281D846E7}" type="presParOf" srcId="{3EFC07E2-3A46-425D-B19C-46BA9856342A}" destId="{8AFCD6C5-932E-432F-900D-5C8BF8ECC8A5}" srcOrd="4" destOrd="0" presId="urn:microsoft.com/office/officeart/2005/8/layout/vList2"/>
    <dgm:cxn modelId="{9D815A12-F1E5-450D-943B-F4088EBB479F}" type="presParOf" srcId="{3EFC07E2-3A46-425D-B19C-46BA9856342A}" destId="{0A1814CE-0D56-4087-86D0-5965ABA0CD2E}" srcOrd="5" destOrd="0" presId="urn:microsoft.com/office/officeart/2005/8/layout/vList2"/>
    <dgm:cxn modelId="{10AE3A3C-4B08-4322-8375-C11124650496}" type="presParOf" srcId="{3EFC07E2-3A46-425D-B19C-46BA9856342A}" destId="{5CF42A10-BE72-4641-99B9-BD79945A94D6}" srcOrd="6" destOrd="0" presId="urn:microsoft.com/office/officeart/2005/8/layout/vList2"/>
    <dgm:cxn modelId="{AD9EE652-D818-4F09-8955-9C1DD23C45F7}" type="presParOf" srcId="{3EFC07E2-3A46-425D-B19C-46BA9856342A}" destId="{8C1786E8-F88E-4898-A8F2-092ED676C8B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E73FB3-ECFA-4D4D-8F2C-A816B50145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55DD1C-43CD-4AE8-BAF4-57D1CF06FCA6}">
      <dgm:prSet/>
      <dgm:spPr/>
      <dgm:t>
        <a:bodyPr/>
        <a:lstStyle/>
        <a:p>
          <a:pPr rtl="0"/>
          <a:r>
            <a:rPr lang="en-US" smtClean="0"/>
            <a:t>Kind of event</a:t>
          </a:r>
          <a:endParaRPr lang="sv-SE"/>
        </a:p>
      </dgm:t>
    </dgm:pt>
    <dgm:pt modelId="{B8CFDA90-0AC0-4879-8DC3-92891A9E46A8}" type="parTrans" cxnId="{09E8D747-8F47-4355-A468-C82B2B214D39}">
      <dgm:prSet/>
      <dgm:spPr/>
      <dgm:t>
        <a:bodyPr/>
        <a:lstStyle/>
        <a:p>
          <a:endParaRPr lang="en-GB"/>
        </a:p>
      </dgm:t>
    </dgm:pt>
    <dgm:pt modelId="{5645E719-D431-47D7-ABDA-819564FA09A2}" type="sibTrans" cxnId="{09E8D747-8F47-4355-A468-C82B2B214D39}">
      <dgm:prSet/>
      <dgm:spPr/>
      <dgm:t>
        <a:bodyPr/>
        <a:lstStyle/>
        <a:p>
          <a:endParaRPr lang="en-GB"/>
        </a:p>
      </dgm:t>
    </dgm:pt>
    <dgm:pt modelId="{6C42FAC0-9B85-4EB8-B965-401FF5446F5A}">
      <dgm:prSet/>
      <dgm:spPr/>
      <dgm:t>
        <a:bodyPr/>
        <a:lstStyle/>
        <a:p>
          <a:pPr rtl="0"/>
          <a:r>
            <a:rPr lang="en-US" dirty="0" smtClean="0"/>
            <a:t>24h event (Hackathon)</a:t>
          </a:r>
          <a:endParaRPr lang="sv-SE" dirty="0"/>
        </a:p>
      </dgm:t>
    </dgm:pt>
    <dgm:pt modelId="{B3F5DE03-2D90-4BE9-872D-B4BC70F5D668}" type="parTrans" cxnId="{4DABE2A5-B98F-42D8-BE6B-80D98D251C04}">
      <dgm:prSet/>
      <dgm:spPr/>
      <dgm:t>
        <a:bodyPr/>
        <a:lstStyle/>
        <a:p>
          <a:endParaRPr lang="en-GB"/>
        </a:p>
      </dgm:t>
    </dgm:pt>
    <dgm:pt modelId="{2D321D9C-4DEB-4187-A3F7-08BF6E6258A1}" type="sibTrans" cxnId="{4DABE2A5-B98F-42D8-BE6B-80D98D251C04}">
      <dgm:prSet/>
      <dgm:spPr/>
      <dgm:t>
        <a:bodyPr/>
        <a:lstStyle/>
        <a:p>
          <a:endParaRPr lang="en-GB"/>
        </a:p>
      </dgm:t>
    </dgm:pt>
    <dgm:pt modelId="{650F6E3A-33C3-4271-B348-C1CF1592623E}">
      <dgm:prSet/>
      <dgm:spPr/>
      <dgm:t>
        <a:bodyPr/>
        <a:lstStyle/>
        <a:p>
          <a:pPr rtl="0"/>
          <a:r>
            <a:rPr lang="en-GB" smtClean="0"/>
            <a:t>Purpose</a:t>
          </a:r>
          <a:endParaRPr lang="sv-SE"/>
        </a:p>
      </dgm:t>
    </dgm:pt>
    <dgm:pt modelId="{9A4AB957-90FA-4C8C-9BF9-CEEBE982AAEB}" type="parTrans" cxnId="{F43773CE-6A85-40B0-A98A-4B9E54999FE6}">
      <dgm:prSet/>
      <dgm:spPr/>
      <dgm:t>
        <a:bodyPr/>
        <a:lstStyle/>
        <a:p>
          <a:endParaRPr lang="en-GB"/>
        </a:p>
      </dgm:t>
    </dgm:pt>
    <dgm:pt modelId="{5103B12A-EC3D-48EC-AA3D-A1DFA78D1F17}" type="sibTrans" cxnId="{F43773CE-6A85-40B0-A98A-4B9E54999FE6}">
      <dgm:prSet/>
      <dgm:spPr/>
      <dgm:t>
        <a:bodyPr/>
        <a:lstStyle/>
        <a:p>
          <a:endParaRPr lang="en-GB"/>
        </a:p>
      </dgm:t>
    </dgm:pt>
    <dgm:pt modelId="{9D240BF9-0D35-438F-B212-41936516E0B3}">
      <dgm:prSet/>
      <dgm:spPr/>
      <dgm:t>
        <a:bodyPr/>
        <a:lstStyle/>
        <a:p>
          <a:pPr rtl="0"/>
          <a:r>
            <a:rPr lang="en-GB" smtClean="0"/>
            <a:t>Brand building</a:t>
          </a:r>
          <a:endParaRPr lang="sv-SE"/>
        </a:p>
      </dgm:t>
    </dgm:pt>
    <dgm:pt modelId="{4A97959E-2039-4DF9-9BCA-0346140DDBF6}" type="parTrans" cxnId="{1776170E-DC03-4F4F-909E-3BC31028262A}">
      <dgm:prSet/>
      <dgm:spPr/>
      <dgm:t>
        <a:bodyPr/>
        <a:lstStyle/>
        <a:p>
          <a:endParaRPr lang="en-GB"/>
        </a:p>
      </dgm:t>
    </dgm:pt>
    <dgm:pt modelId="{6FE703C8-C2A6-417F-9EF2-3945DA05B498}" type="sibTrans" cxnId="{1776170E-DC03-4F4F-909E-3BC31028262A}">
      <dgm:prSet/>
      <dgm:spPr/>
      <dgm:t>
        <a:bodyPr/>
        <a:lstStyle/>
        <a:p>
          <a:endParaRPr lang="en-GB"/>
        </a:p>
      </dgm:t>
    </dgm:pt>
    <dgm:pt modelId="{0BD9759A-71EE-4177-88DE-19235FC8CF89}">
      <dgm:prSet/>
      <dgm:spPr/>
      <dgm:t>
        <a:bodyPr/>
        <a:lstStyle/>
        <a:p>
          <a:pPr rtl="0"/>
          <a:r>
            <a:rPr lang="en-GB" smtClean="0"/>
            <a:t>Idea generation</a:t>
          </a:r>
          <a:endParaRPr lang="sv-SE"/>
        </a:p>
      </dgm:t>
    </dgm:pt>
    <dgm:pt modelId="{0ECA838E-EBD6-4A96-87DC-F7C363CA8870}" type="parTrans" cxnId="{1B5898BE-E366-4DC2-A9E6-DDDAA8A2BEB3}">
      <dgm:prSet/>
      <dgm:spPr/>
      <dgm:t>
        <a:bodyPr/>
        <a:lstStyle/>
        <a:p>
          <a:endParaRPr lang="en-GB"/>
        </a:p>
      </dgm:t>
    </dgm:pt>
    <dgm:pt modelId="{DFB7C713-7F8A-48BC-B6C0-E01847897792}" type="sibTrans" cxnId="{1B5898BE-E366-4DC2-A9E6-DDDAA8A2BEB3}">
      <dgm:prSet/>
      <dgm:spPr/>
      <dgm:t>
        <a:bodyPr/>
        <a:lstStyle/>
        <a:p>
          <a:endParaRPr lang="en-GB"/>
        </a:p>
      </dgm:t>
    </dgm:pt>
    <dgm:pt modelId="{03ABC84E-BE98-45B3-AB97-7F8CC3BF66BF}">
      <dgm:prSet/>
      <dgm:spPr/>
      <dgm:t>
        <a:bodyPr/>
        <a:lstStyle/>
        <a:p>
          <a:pPr rtl="0"/>
          <a:r>
            <a:rPr lang="en-US" smtClean="0"/>
            <a:t>How to do it</a:t>
          </a:r>
          <a:endParaRPr lang="sv-SE"/>
        </a:p>
      </dgm:t>
    </dgm:pt>
    <dgm:pt modelId="{A8619487-C63E-4BDC-B493-80188A6CFE04}" type="parTrans" cxnId="{6D5F8F8F-3B2D-4370-9F7B-1855C73CDA79}">
      <dgm:prSet/>
      <dgm:spPr/>
      <dgm:t>
        <a:bodyPr/>
        <a:lstStyle/>
        <a:p>
          <a:endParaRPr lang="en-GB"/>
        </a:p>
      </dgm:t>
    </dgm:pt>
    <dgm:pt modelId="{93017C4C-0142-4913-B190-B4293AA0F99E}" type="sibTrans" cxnId="{6D5F8F8F-3B2D-4370-9F7B-1855C73CDA79}">
      <dgm:prSet/>
      <dgm:spPr/>
      <dgm:t>
        <a:bodyPr/>
        <a:lstStyle/>
        <a:p>
          <a:endParaRPr lang="en-GB"/>
        </a:p>
      </dgm:t>
    </dgm:pt>
    <dgm:pt modelId="{4AB25D3B-E632-45BD-83F7-4B4F8FC31AC3}">
      <dgm:prSet/>
      <dgm:spPr/>
      <dgm:t>
        <a:bodyPr/>
        <a:lstStyle/>
        <a:p>
          <a:pPr rtl="0"/>
          <a:r>
            <a:rPr lang="en-US" smtClean="0"/>
            <a:t>Invite student (100)</a:t>
          </a:r>
          <a:endParaRPr lang="sv-SE"/>
        </a:p>
      </dgm:t>
    </dgm:pt>
    <dgm:pt modelId="{B45285F5-F4AB-4AD4-8790-38E269225CA9}" type="parTrans" cxnId="{AFCA6B71-0DCA-4859-83D6-71F31F4EC307}">
      <dgm:prSet/>
      <dgm:spPr/>
      <dgm:t>
        <a:bodyPr/>
        <a:lstStyle/>
        <a:p>
          <a:endParaRPr lang="en-GB"/>
        </a:p>
      </dgm:t>
    </dgm:pt>
    <dgm:pt modelId="{6E34D827-2935-48B5-B811-27177C677123}" type="sibTrans" cxnId="{AFCA6B71-0DCA-4859-83D6-71F31F4EC307}">
      <dgm:prSet/>
      <dgm:spPr/>
      <dgm:t>
        <a:bodyPr/>
        <a:lstStyle/>
        <a:p>
          <a:endParaRPr lang="en-GB"/>
        </a:p>
      </dgm:t>
    </dgm:pt>
    <dgm:pt modelId="{7A7B2628-613E-46A5-8341-7B90A8869AA4}">
      <dgm:prSet/>
      <dgm:spPr/>
      <dgm:t>
        <a:bodyPr/>
        <a:lstStyle/>
        <a:p>
          <a:pPr rtl="0"/>
          <a:r>
            <a:rPr lang="en-US" smtClean="0"/>
            <a:t>Sped 24h from Idea to concept (business case)</a:t>
          </a:r>
          <a:endParaRPr lang="sv-SE"/>
        </a:p>
      </dgm:t>
    </dgm:pt>
    <dgm:pt modelId="{997F032A-4D31-46C0-AEF5-3CE182219B6C}" type="parTrans" cxnId="{3AA60B52-C4B6-4C4B-A9FD-4B3A9BA93F1A}">
      <dgm:prSet/>
      <dgm:spPr/>
      <dgm:t>
        <a:bodyPr/>
        <a:lstStyle/>
        <a:p>
          <a:endParaRPr lang="en-GB"/>
        </a:p>
      </dgm:t>
    </dgm:pt>
    <dgm:pt modelId="{78815D8A-2043-4FDB-B630-EBFD266348D4}" type="sibTrans" cxnId="{3AA60B52-C4B6-4C4B-A9FD-4B3A9BA93F1A}">
      <dgm:prSet/>
      <dgm:spPr/>
      <dgm:t>
        <a:bodyPr/>
        <a:lstStyle/>
        <a:p>
          <a:endParaRPr lang="en-GB"/>
        </a:p>
      </dgm:t>
    </dgm:pt>
    <dgm:pt modelId="{891BCD4D-8B22-4189-82D6-3AF9A4E4604C}">
      <dgm:prSet/>
      <dgm:spPr/>
      <dgm:t>
        <a:bodyPr/>
        <a:lstStyle/>
        <a:p>
          <a:pPr rtl="0"/>
          <a:r>
            <a:rPr lang="en-US" smtClean="0"/>
            <a:t>Selection of the best business case External/ Internal experts</a:t>
          </a:r>
          <a:endParaRPr lang="sv-SE"/>
        </a:p>
      </dgm:t>
    </dgm:pt>
    <dgm:pt modelId="{1234FCB4-2AFF-4238-B033-412CA41D2839}" type="parTrans" cxnId="{0B709FCD-376E-4581-8072-64A711940619}">
      <dgm:prSet/>
      <dgm:spPr/>
      <dgm:t>
        <a:bodyPr/>
        <a:lstStyle/>
        <a:p>
          <a:endParaRPr lang="en-GB"/>
        </a:p>
      </dgm:t>
    </dgm:pt>
    <dgm:pt modelId="{E3D7B579-4499-45D7-B2A7-F88BBE1331BA}" type="sibTrans" cxnId="{0B709FCD-376E-4581-8072-64A711940619}">
      <dgm:prSet/>
      <dgm:spPr/>
      <dgm:t>
        <a:bodyPr/>
        <a:lstStyle/>
        <a:p>
          <a:endParaRPr lang="en-GB"/>
        </a:p>
      </dgm:t>
    </dgm:pt>
    <dgm:pt modelId="{BD100E3B-35A0-4693-81EA-98C30D37BEED}">
      <dgm:prSet/>
      <dgm:spPr/>
      <dgm:t>
        <a:bodyPr/>
        <a:lstStyle/>
        <a:p>
          <a:pPr rtl="0"/>
          <a:r>
            <a:rPr lang="en-US" smtClean="0"/>
            <a:t>Monetary rewards (in proportion to students)</a:t>
          </a:r>
          <a:endParaRPr lang="sv-SE"/>
        </a:p>
      </dgm:t>
    </dgm:pt>
    <dgm:pt modelId="{E306E78E-BD7F-4CD6-AF05-1EB29475573A}" type="parTrans" cxnId="{E73A440D-0CF9-48F4-ACFE-0B1058100987}">
      <dgm:prSet/>
      <dgm:spPr/>
      <dgm:t>
        <a:bodyPr/>
        <a:lstStyle/>
        <a:p>
          <a:endParaRPr lang="en-GB"/>
        </a:p>
      </dgm:t>
    </dgm:pt>
    <dgm:pt modelId="{96029652-560A-4E75-A295-4B2621B32D9B}" type="sibTrans" cxnId="{E73A440D-0CF9-48F4-ACFE-0B1058100987}">
      <dgm:prSet/>
      <dgm:spPr/>
      <dgm:t>
        <a:bodyPr/>
        <a:lstStyle/>
        <a:p>
          <a:endParaRPr lang="en-GB"/>
        </a:p>
      </dgm:t>
    </dgm:pt>
    <dgm:pt modelId="{C6185B98-DEDB-4740-A0C8-9FE0C4ECBFF3}">
      <dgm:prSet/>
      <dgm:spPr/>
      <dgm:t>
        <a:bodyPr/>
        <a:lstStyle/>
        <a:p>
          <a:pPr rtl="0"/>
          <a:r>
            <a:rPr lang="en-US" smtClean="0"/>
            <a:t>How to get sustainability</a:t>
          </a:r>
          <a:endParaRPr lang="sv-SE"/>
        </a:p>
      </dgm:t>
    </dgm:pt>
    <dgm:pt modelId="{44DA3167-24A8-41CC-8041-4BE8FA087B1C}" type="parTrans" cxnId="{3BE6411B-57CD-41E0-A841-4DF9B13670EC}">
      <dgm:prSet/>
      <dgm:spPr/>
      <dgm:t>
        <a:bodyPr/>
        <a:lstStyle/>
        <a:p>
          <a:endParaRPr lang="en-GB"/>
        </a:p>
      </dgm:t>
    </dgm:pt>
    <dgm:pt modelId="{31F0F542-5DD5-48D1-88E6-A0DABD081D64}" type="sibTrans" cxnId="{3BE6411B-57CD-41E0-A841-4DF9B13670EC}">
      <dgm:prSet/>
      <dgm:spPr/>
      <dgm:t>
        <a:bodyPr/>
        <a:lstStyle/>
        <a:p>
          <a:endParaRPr lang="en-GB"/>
        </a:p>
      </dgm:t>
    </dgm:pt>
    <dgm:pt modelId="{F880470B-408E-49D2-8F71-DC96A7CB53AB}">
      <dgm:prSet/>
      <dgm:spPr/>
      <dgm:t>
        <a:bodyPr/>
        <a:lstStyle/>
        <a:p>
          <a:pPr rtl="0"/>
          <a:r>
            <a:rPr lang="en-US" dirty="0" smtClean="0"/>
            <a:t>Building culture by acknowledging innovation</a:t>
          </a:r>
          <a:endParaRPr lang="sv-SE" dirty="0"/>
        </a:p>
      </dgm:t>
    </dgm:pt>
    <dgm:pt modelId="{1A0AEAC9-B57C-4911-B062-411A5617CAD6}" type="parTrans" cxnId="{C77753D3-4EB0-4032-B597-BF5F29C6F8CC}">
      <dgm:prSet/>
      <dgm:spPr/>
      <dgm:t>
        <a:bodyPr/>
        <a:lstStyle/>
        <a:p>
          <a:endParaRPr lang="en-GB"/>
        </a:p>
      </dgm:t>
    </dgm:pt>
    <dgm:pt modelId="{60DB70F1-7BBA-48C5-A0ED-8453351206D7}" type="sibTrans" cxnId="{C77753D3-4EB0-4032-B597-BF5F29C6F8CC}">
      <dgm:prSet/>
      <dgm:spPr/>
      <dgm:t>
        <a:bodyPr/>
        <a:lstStyle/>
        <a:p>
          <a:endParaRPr lang="en-GB"/>
        </a:p>
      </dgm:t>
    </dgm:pt>
    <dgm:pt modelId="{89336AD6-6F52-4C15-B015-F31CFA7D1794}">
      <dgm:prSet/>
      <dgm:spPr/>
      <dgm:t>
        <a:bodyPr/>
        <a:lstStyle/>
        <a:p>
          <a:pPr rtl="0"/>
          <a:r>
            <a:rPr lang="sv-SE" dirty="0" err="1" smtClean="0"/>
            <a:t>Please</a:t>
          </a:r>
          <a:r>
            <a:rPr lang="sv-SE" dirty="0" smtClean="0"/>
            <a:t> </a:t>
          </a:r>
          <a:r>
            <a:rPr lang="sv-SE" dirty="0" err="1" smtClean="0"/>
            <a:t>feel</a:t>
          </a:r>
          <a:r>
            <a:rPr lang="sv-SE" dirty="0" smtClean="0"/>
            <a:t> </a:t>
          </a:r>
          <a:r>
            <a:rPr lang="sv-SE" dirty="0" err="1" smtClean="0"/>
            <a:t>free</a:t>
          </a:r>
          <a:r>
            <a:rPr lang="sv-SE" dirty="0" smtClean="0"/>
            <a:t> to </a:t>
          </a:r>
          <a:r>
            <a:rPr lang="sv-SE" dirty="0" err="1" smtClean="0"/>
            <a:t>contact</a:t>
          </a:r>
          <a:r>
            <a:rPr lang="sv-SE" dirty="0" smtClean="0"/>
            <a:t> Ingela Lindahl at Tekniska verken Linköping </a:t>
          </a:r>
          <a:r>
            <a:rPr lang="sv-SE" dirty="0" smtClean="0">
              <a:hlinkClick xmlns:r="http://schemas.openxmlformats.org/officeDocument/2006/relationships" r:id="rId1"/>
            </a:rPr>
            <a:t>ingela.lindahl@tekniskaverken.se</a:t>
          </a:r>
          <a:endParaRPr lang="sv-SE" dirty="0"/>
        </a:p>
      </dgm:t>
    </dgm:pt>
    <dgm:pt modelId="{14905758-CBDE-410D-A6B4-10AFBC645951}" type="parTrans" cxnId="{FEA819F7-5581-45EA-8C2F-2575F92A3034}">
      <dgm:prSet/>
      <dgm:spPr/>
      <dgm:t>
        <a:bodyPr/>
        <a:lstStyle/>
        <a:p>
          <a:endParaRPr lang="en-GB"/>
        </a:p>
      </dgm:t>
    </dgm:pt>
    <dgm:pt modelId="{6DD6C328-4543-4C89-970A-002352B55908}" type="sibTrans" cxnId="{FEA819F7-5581-45EA-8C2F-2575F92A3034}">
      <dgm:prSet/>
      <dgm:spPr/>
      <dgm:t>
        <a:bodyPr/>
        <a:lstStyle/>
        <a:p>
          <a:endParaRPr lang="en-GB"/>
        </a:p>
      </dgm:t>
    </dgm:pt>
    <dgm:pt modelId="{23DCF4B7-0980-410F-8CFB-3291ED442C28}" type="pres">
      <dgm:prSet presAssocID="{4AE73FB3-ECFA-4D4D-8F2C-A816B50145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BC5079-D363-443B-9AEE-168DCCD8F65E}" type="pres">
      <dgm:prSet presAssocID="{6255DD1C-43CD-4AE8-BAF4-57D1CF06FC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435B1-47EF-413B-8FD1-C74D90061193}" type="pres">
      <dgm:prSet presAssocID="{6255DD1C-43CD-4AE8-BAF4-57D1CF06FCA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D7F59-3D97-478F-8267-D6C7ABA9F4D3}" type="pres">
      <dgm:prSet presAssocID="{650F6E3A-33C3-4271-B348-C1CF159262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B6E53-4C5C-422C-AAA0-A2E4CF8C282D}" type="pres">
      <dgm:prSet presAssocID="{650F6E3A-33C3-4271-B348-C1CF1592623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9BA94-8D17-48E2-BCCE-E5FF4A7C0BD2}" type="pres">
      <dgm:prSet presAssocID="{03ABC84E-BE98-45B3-AB97-7F8CC3BF66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3A9F1-CDF8-4A27-AB5A-5F5495BDFEB6}" type="pres">
      <dgm:prSet presAssocID="{03ABC84E-BE98-45B3-AB97-7F8CC3BF66B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55C08-5F89-456C-B884-2C43270BB48D}" type="pres">
      <dgm:prSet presAssocID="{C6185B98-DEDB-4740-A0C8-9FE0C4ECBF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87305-965C-452D-A3F0-B7DDC8A0CFE8}" type="pres">
      <dgm:prSet presAssocID="{C6185B98-DEDB-4740-A0C8-9FE0C4ECBFF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E6411B-57CD-41E0-A841-4DF9B13670EC}" srcId="{4AE73FB3-ECFA-4D4D-8F2C-A816B5014567}" destId="{C6185B98-DEDB-4740-A0C8-9FE0C4ECBFF3}" srcOrd="3" destOrd="0" parTransId="{44DA3167-24A8-41CC-8041-4BE8FA087B1C}" sibTransId="{31F0F542-5DD5-48D1-88E6-A0DABD081D64}"/>
    <dgm:cxn modelId="{55180753-06CC-4DF2-B895-E4EDD8464731}" type="presOf" srcId="{891BCD4D-8B22-4189-82D6-3AF9A4E4604C}" destId="{5583A9F1-CDF8-4A27-AB5A-5F5495BDFEB6}" srcOrd="0" destOrd="2" presId="urn:microsoft.com/office/officeart/2005/8/layout/vList2"/>
    <dgm:cxn modelId="{3AA60B52-C4B6-4C4B-A9FD-4B3A9BA93F1A}" srcId="{03ABC84E-BE98-45B3-AB97-7F8CC3BF66BF}" destId="{7A7B2628-613E-46A5-8341-7B90A8869AA4}" srcOrd="1" destOrd="0" parTransId="{997F032A-4D31-46C0-AEF5-3CE182219B6C}" sibTransId="{78815D8A-2043-4FDB-B630-EBFD266348D4}"/>
    <dgm:cxn modelId="{60C84063-1439-4F30-A2A4-32463ADB6C78}" type="presOf" srcId="{0BD9759A-71EE-4177-88DE-19235FC8CF89}" destId="{FF2B6E53-4C5C-422C-AAA0-A2E4CF8C282D}" srcOrd="0" destOrd="1" presId="urn:microsoft.com/office/officeart/2005/8/layout/vList2"/>
    <dgm:cxn modelId="{C77753D3-4EB0-4032-B597-BF5F29C6F8CC}" srcId="{C6185B98-DEDB-4740-A0C8-9FE0C4ECBFF3}" destId="{F880470B-408E-49D2-8F71-DC96A7CB53AB}" srcOrd="0" destOrd="0" parTransId="{1A0AEAC9-B57C-4911-B062-411A5617CAD6}" sibTransId="{60DB70F1-7BBA-48C5-A0ED-8453351206D7}"/>
    <dgm:cxn modelId="{FE505F0F-FF87-4B44-8AE5-E07E3DD34A12}" type="presOf" srcId="{4AE73FB3-ECFA-4D4D-8F2C-A816B5014567}" destId="{23DCF4B7-0980-410F-8CFB-3291ED442C28}" srcOrd="0" destOrd="0" presId="urn:microsoft.com/office/officeart/2005/8/layout/vList2"/>
    <dgm:cxn modelId="{D3D2488A-7EFC-456C-BE59-77E40148DB2A}" type="presOf" srcId="{C6185B98-DEDB-4740-A0C8-9FE0C4ECBFF3}" destId="{82655C08-5F89-456C-B884-2C43270BB48D}" srcOrd="0" destOrd="0" presId="urn:microsoft.com/office/officeart/2005/8/layout/vList2"/>
    <dgm:cxn modelId="{F43773CE-6A85-40B0-A98A-4B9E54999FE6}" srcId="{4AE73FB3-ECFA-4D4D-8F2C-A816B5014567}" destId="{650F6E3A-33C3-4271-B348-C1CF1592623E}" srcOrd="1" destOrd="0" parTransId="{9A4AB957-90FA-4C8C-9BF9-CEEBE982AAEB}" sibTransId="{5103B12A-EC3D-48EC-AA3D-A1DFA78D1F17}"/>
    <dgm:cxn modelId="{5C10748A-F534-4B38-B332-0C1B49C43050}" type="presOf" srcId="{9D240BF9-0D35-438F-B212-41936516E0B3}" destId="{FF2B6E53-4C5C-422C-AAA0-A2E4CF8C282D}" srcOrd="0" destOrd="0" presId="urn:microsoft.com/office/officeart/2005/8/layout/vList2"/>
    <dgm:cxn modelId="{6D5F8F8F-3B2D-4370-9F7B-1855C73CDA79}" srcId="{4AE73FB3-ECFA-4D4D-8F2C-A816B5014567}" destId="{03ABC84E-BE98-45B3-AB97-7F8CC3BF66BF}" srcOrd="2" destOrd="0" parTransId="{A8619487-C63E-4BDC-B493-80188A6CFE04}" sibTransId="{93017C4C-0142-4913-B190-B4293AA0F99E}"/>
    <dgm:cxn modelId="{DA60661B-05DE-4E03-B057-5B017AB94B0A}" type="presOf" srcId="{89336AD6-6F52-4C15-B015-F31CFA7D1794}" destId="{12487305-965C-452D-A3F0-B7DDC8A0CFE8}" srcOrd="0" destOrd="1" presId="urn:microsoft.com/office/officeart/2005/8/layout/vList2"/>
    <dgm:cxn modelId="{A6436372-B058-4FC4-AD49-7840FE48B4FB}" type="presOf" srcId="{4AB25D3B-E632-45BD-83F7-4B4F8FC31AC3}" destId="{5583A9F1-CDF8-4A27-AB5A-5F5495BDFEB6}" srcOrd="0" destOrd="0" presId="urn:microsoft.com/office/officeart/2005/8/layout/vList2"/>
    <dgm:cxn modelId="{FC47299A-90D9-4994-A527-580B4F290831}" type="presOf" srcId="{03ABC84E-BE98-45B3-AB97-7F8CC3BF66BF}" destId="{4689BA94-8D17-48E2-BCCE-E5FF4A7C0BD2}" srcOrd="0" destOrd="0" presId="urn:microsoft.com/office/officeart/2005/8/layout/vList2"/>
    <dgm:cxn modelId="{1B5898BE-E366-4DC2-A9E6-DDDAA8A2BEB3}" srcId="{650F6E3A-33C3-4271-B348-C1CF1592623E}" destId="{0BD9759A-71EE-4177-88DE-19235FC8CF89}" srcOrd="1" destOrd="0" parTransId="{0ECA838E-EBD6-4A96-87DC-F7C363CA8870}" sibTransId="{DFB7C713-7F8A-48BC-B6C0-E01847897792}"/>
    <dgm:cxn modelId="{FC12187B-E4D6-4AC5-AEE5-CE7D1BD29454}" type="presOf" srcId="{650F6E3A-33C3-4271-B348-C1CF1592623E}" destId="{4EFD7F59-3D97-478F-8267-D6C7ABA9F4D3}" srcOrd="0" destOrd="0" presId="urn:microsoft.com/office/officeart/2005/8/layout/vList2"/>
    <dgm:cxn modelId="{20640160-A13B-4561-BAC6-09FC7F65847B}" type="presOf" srcId="{7A7B2628-613E-46A5-8341-7B90A8869AA4}" destId="{5583A9F1-CDF8-4A27-AB5A-5F5495BDFEB6}" srcOrd="0" destOrd="1" presId="urn:microsoft.com/office/officeart/2005/8/layout/vList2"/>
    <dgm:cxn modelId="{E73A440D-0CF9-48F4-ACFE-0B1058100987}" srcId="{03ABC84E-BE98-45B3-AB97-7F8CC3BF66BF}" destId="{BD100E3B-35A0-4693-81EA-98C30D37BEED}" srcOrd="3" destOrd="0" parTransId="{E306E78E-BD7F-4CD6-AF05-1EB29475573A}" sibTransId="{96029652-560A-4E75-A295-4B2621B32D9B}"/>
    <dgm:cxn modelId="{09E8D747-8F47-4355-A468-C82B2B214D39}" srcId="{4AE73FB3-ECFA-4D4D-8F2C-A816B5014567}" destId="{6255DD1C-43CD-4AE8-BAF4-57D1CF06FCA6}" srcOrd="0" destOrd="0" parTransId="{B8CFDA90-0AC0-4879-8DC3-92891A9E46A8}" sibTransId="{5645E719-D431-47D7-ABDA-819564FA09A2}"/>
    <dgm:cxn modelId="{FF6D6A79-27BC-4252-970E-DE8BF63857D7}" type="presOf" srcId="{BD100E3B-35A0-4693-81EA-98C30D37BEED}" destId="{5583A9F1-CDF8-4A27-AB5A-5F5495BDFEB6}" srcOrd="0" destOrd="3" presId="urn:microsoft.com/office/officeart/2005/8/layout/vList2"/>
    <dgm:cxn modelId="{C8C334B1-EEE0-4946-A977-40ECB31CC78F}" type="presOf" srcId="{F880470B-408E-49D2-8F71-DC96A7CB53AB}" destId="{12487305-965C-452D-A3F0-B7DDC8A0CFE8}" srcOrd="0" destOrd="0" presId="urn:microsoft.com/office/officeart/2005/8/layout/vList2"/>
    <dgm:cxn modelId="{C4AFF893-7324-4D1D-BCF0-1329FA71C1E7}" type="presOf" srcId="{6255DD1C-43CD-4AE8-BAF4-57D1CF06FCA6}" destId="{C3BC5079-D363-443B-9AEE-168DCCD8F65E}" srcOrd="0" destOrd="0" presId="urn:microsoft.com/office/officeart/2005/8/layout/vList2"/>
    <dgm:cxn modelId="{0B709FCD-376E-4581-8072-64A711940619}" srcId="{03ABC84E-BE98-45B3-AB97-7F8CC3BF66BF}" destId="{891BCD4D-8B22-4189-82D6-3AF9A4E4604C}" srcOrd="2" destOrd="0" parTransId="{1234FCB4-2AFF-4238-B033-412CA41D2839}" sibTransId="{E3D7B579-4499-45D7-B2A7-F88BBE1331BA}"/>
    <dgm:cxn modelId="{AFCA6B71-0DCA-4859-83D6-71F31F4EC307}" srcId="{03ABC84E-BE98-45B3-AB97-7F8CC3BF66BF}" destId="{4AB25D3B-E632-45BD-83F7-4B4F8FC31AC3}" srcOrd="0" destOrd="0" parTransId="{B45285F5-F4AB-4AD4-8790-38E269225CA9}" sibTransId="{6E34D827-2935-48B5-B811-27177C677123}"/>
    <dgm:cxn modelId="{4DABE2A5-B98F-42D8-BE6B-80D98D251C04}" srcId="{6255DD1C-43CD-4AE8-BAF4-57D1CF06FCA6}" destId="{6C42FAC0-9B85-4EB8-B965-401FF5446F5A}" srcOrd="0" destOrd="0" parTransId="{B3F5DE03-2D90-4BE9-872D-B4BC70F5D668}" sibTransId="{2D321D9C-4DEB-4187-A3F7-08BF6E6258A1}"/>
    <dgm:cxn modelId="{1776170E-DC03-4F4F-909E-3BC31028262A}" srcId="{650F6E3A-33C3-4271-B348-C1CF1592623E}" destId="{9D240BF9-0D35-438F-B212-41936516E0B3}" srcOrd="0" destOrd="0" parTransId="{4A97959E-2039-4DF9-9BCA-0346140DDBF6}" sibTransId="{6FE703C8-C2A6-417F-9EF2-3945DA05B498}"/>
    <dgm:cxn modelId="{FEA819F7-5581-45EA-8C2F-2575F92A3034}" srcId="{C6185B98-DEDB-4740-A0C8-9FE0C4ECBFF3}" destId="{89336AD6-6F52-4C15-B015-F31CFA7D1794}" srcOrd="1" destOrd="0" parTransId="{14905758-CBDE-410D-A6B4-10AFBC645951}" sibTransId="{6DD6C328-4543-4C89-970A-002352B55908}"/>
    <dgm:cxn modelId="{0C882639-2597-4DEE-8828-27DFC83103B8}" type="presOf" srcId="{6C42FAC0-9B85-4EB8-B965-401FF5446F5A}" destId="{10E435B1-47EF-413B-8FD1-C74D90061193}" srcOrd="0" destOrd="0" presId="urn:microsoft.com/office/officeart/2005/8/layout/vList2"/>
    <dgm:cxn modelId="{9E3CCBB4-0DAD-4A8C-81B6-619509BF88F2}" type="presParOf" srcId="{23DCF4B7-0980-410F-8CFB-3291ED442C28}" destId="{C3BC5079-D363-443B-9AEE-168DCCD8F65E}" srcOrd="0" destOrd="0" presId="urn:microsoft.com/office/officeart/2005/8/layout/vList2"/>
    <dgm:cxn modelId="{928A1CBB-E26C-4EF6-B7AD-6548C468127F}" type="presParOf" srcId="{23DCF4B7-0980-410F-8CFB-3291ED442C28}" destId="{10E435B1-47EF-413B-8FD1-C74D90061193}" srcOrd="1" destOrd="0" presId="urn:microsoft.com/office/officeart/2005/8/layout/vList2"/>
    <dgm:cxn modelId="{4A5B04BA-6CC3-4E7D-AD04-7AC832233DB0}" type="presParOf" srcId="{23DCF4B7-0980-410F-8CFB-3291ED442C28}" destId="{4EFD7F59-3D97-478F-8267-D6C7ABA9F4D3}" srcOrd="2" destOrd="0" presId="urn:microsoft.com/office/officeart/2005/8/layout/vList2"/>
    <dgm:cxn modelId="{F9F96A84-0FFA-4DE1-8F66-1B1064D51912}" type="presParOf" srcId="{23DCF4B7-0980-410F-8CFB-3291ED442C28}" destId="{FF2B6E53-4C5C-422C-AAA0-A2E4CF8C282D}" srcOrd="3" destOrd="0" presId="urn:microsoft.com/office/officeart/2005/8/layout/vList2"/>
    <dgm:cxn modelId="{D198A5FF-344F-43D2-8B2F-32F8E8241108}" type="presParOf" srcId="{23DCF4B7-0980-410F-8CFB-3291ED442C28}" destId="{4689BA94-8D17-48E2-BCCE-E5FF4A7C0BD2}" srcOrd="4" destOrd="0" presId="urn:microsoft.com/office/officeart/2005/8/layout/vList2"/>
    <dgm:cxn modelId="{3431134E-6FBF-4A90-AA69-1730C314D2D4}" type="presParOf" srcId="{23DCF4B7-0980-410F-8CFB-3291ED442C28}" destId="{5583A9F1-CDF8-4A27-AB5A-5F5495BDFEB6}" srcOrd="5" destOrd="0" presId="urn:microsoft.com/office/officeart/2005/8/layout/vList2"/>
    <dgm:cxn modelId="{8B9C30B6-DEEE-44B0-B221-B80BD9659D90}" type="presParOf" srcId="{23DCF4B7-0980-410F-8CFB-3291ED442C28}" destId="{82655C08-5F89-456C-B884-2C43270BB48D}" srcOrd="6" destOrd="0" presId="urn:microsoft.com/office/officeart/2005/8/layout/vList2"/>
    <dgm:cxn modelId="{EC3FD3FB-4FFF-4FF4-B521-8B6B63E09043}" type="presParOf" srcId="{23DCF4B7-0980-410F-8CFB-3291ED442C28}" destId="{12487305-965C-452D-A3F0-B7DDC8A0CFE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756A72-95AD-4FB7-92FD-BCC9CCBD53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D70E43-542E-4C0C-B8F1-023C336FD0BE}">
      <dgm:prSet/>
      <dgm:spPr/>
      <dgm:t>
        <a:bodyPr/>
        <a:lstStyle/>
        <a:p>
          <a:pPr rtl="0"/>
          <a:r>
            <a:rPr lang="en-GB" smtClean="0"/>
            <a:t>Kind of event</a:t>
          </a:r>
          <a:endParaRPr lang="sv-SE"/>
        </a:p>
      </dgm:t>
    </dgm:pt>
    <dgm:pt modelId="{1D7BF062-B664-4FE7-A57E-71D3C30A7D4E}" type="parTrans" cxnId="{949A450F-D41E-4DAE-A0D2-C48818168999}">
      <dgm:prSet/>
      <dgm:spPr/>
      <dgm:t>
        <a:bodyPr/>
        <a:lstStyle/>
        <a:p>
          <a:endParaRPr lang="en-GB"/>
        </a:p>
      </dgm:t>
    </dgm:pt>
    <dgm:pt modelId="{4691AB7F-2D61-463F-9922-83191E2DA926}" type="sibTrans" cxnId="{949A450F-D41E-4DAE-A0D2-C48818168999}">
      <dgm:prSet/>
      <dgm:spPr/>
      <dgm:t>
        <a:bodyPr/>
        <a:lstStyle/>
        <a:p>
          <a:endParaRPr lang="en-GB"/>
        </a:p>
      </dgm:t>
    </dgm:pt>
    <dgm:pt modelId="{75909F85-EBD5-4D3B-BF93-CE841FCAA1AD}">
      <dgm:prSet/>
      <dgm:spPr/>
      <dgm:t>
        <a:bodyPr/>
        <a:lstStyle/>
        <a:p>
          <a:pPr rtl="0"/>
          <a:r>
            <a:rPr lang="en-GB" dirty="0" smtClean="0"/>
            <a:t>4 day event (spread over a year)</a:t>
          </a:r>
          <a:endParaRPr lang="sv-SE" dirty="0"/>
        </a:p>
      </dgm:t>
    </dgm:pt>
    <dgm:pt modelId="{ED62ACEC-136E-4708-977E-33B1E1725E50}" type="parTrans" cxnId="{94D8A0C5-D9E4-4C66-A8D1-D11B1EF8667E}">
      <dgm:prSet/>
      <dgm:spPr/>
      <dgm:t>
        <a:bodyPr/>
        <a:lstStyle/>
        <a:p>
          <a:endParaRPr lang="en-GB"/>
        </a:p>
      </dgm:t>
    </dgm:pt>
    <dgm:pt modelId="{8CE8810A-6B3B-46E2-83FB-7A5E0ED4AF16}" type="sibTrans" cxnId="{94D8A0C5-D9E4-4C66-A8D1-D11B1EF8667E}">
      <dgm:prSet/>
      <dgm:spPr/>
      <dgm:t>
        <a:bodyPr/>
        <a:lstStyle/>
        <a:p>
          <a:endParaRPr lang="en-GB"/>
        </a:p>
      </dgm:t>
    </dgm:pt>
    <dgm:pt modelId="{764C8AE5-8617-43BE-8A23-573AB2D08E25}">
      <dgm:prSet/>
      <dgm:spPr/>
      <dgm:t>
        <a:bodyPr/>
        <a:lstStyle/>
        <a:p>
          <a:pPr rtl="0"/>
          <a:r>
            <a:rPr lang="en-GB" smtClean="0"/>
            <a:t>Purpose</a:t>
          </a:r>
          <a:endParaRPr lang="sv-SE"/>
        </a:p>
      </dgm:t>
    </dgm:pt>
    <dgm:pt modelId="{3594049C-A24B-4535-B183-EB2EAA3AA96F}" type="parTrans" cxnId="{160F8513-B32E-4171-A6D2-A87EF9DDB18A}">
      <dgm:prSet/>
      <dgm:spPr/>
      <dgm:t>
        <a:bodyPr/>
        <a:lstStyle/>
        <a:p>
          <a:endParaRPr lang="en-GB"/>
        </a:p>
      </dgm:t>
    </dgm:pt>
    <dgm:pt modelId="{F74EBF78-AF0E-4EB3-A6B6-3D20904705EC}" type="sibTrans" cxnId="{160F8513-B32E-4171-A6D2-A87EF9DDB18A}">
      <dgm:prSet/>
      <dgm:spPr/>
      <dgm:t>
        <a:bodyPr/>
        <a:lstStyle/>
        <a:p>
          <a:endParaRPr lang="en-GB"/>
        </a:p>
      </dgm:t>
    </dgm:pt>
    <dgm:pt modelId="{0FD971E7-59B5-42B4-AD82-0DB889A30FB1}">
      <dgm:prSet/>
      <dgm:spPr/>
      <dgm:t>
        <a:bodyPr/>
        <a:lstStyle/>
        <a:p>
          <a:pPr rtl="0"/>
          <a:r>
            <a:rPr lang="en-GB" smtClean="0"/>
            <a:t>Learn Innovation process</a:t>
          </a:r>
          <a:endParaRPr lang="sv-SE"/>
        </a:p>
      </dgm:t>
    </dgm:pt>
    <dgm:pt modelId="{081AEF83-6645-4F8F-9CD5-E054828904C6}" type="parTrans" cxnId="{11E8525E-729E-4800-9D17-02F172E9F843}">
      <dgm:prSet/>
      <dgm:spPr/>
      <dgm:t>
        <a:bodyPr/>
        <a:lstStyle/>
        <a:p>
          <a:endParaRPr lang="en-GB"/>
        </a:p>
      </dgm:t>
    </dgm:pt>
    <dgm:pt modelId="{0B8C7753-0838-4660-B721-9F6DFF534AF5}" type="sibTrans" cxnId="{11E8525E-729E-4800-9D17-02F172E9F843}">
      <dgm:prSet/>
      <dgm:spPr/>
      <dgm:t>
        <a:bodyPr/>
        <a:lstStyle/>
        <a:p>
          <a:endParaRPr lang="en-GB"/>
        </a:p>
      </dgm:t>
    </dgm:pt>
    <dgm:pt modelId="{9CFFC25D-2625-495F-9CC1-EBEEF76BA223}">
      <dgm:prSet/>
      <dgm:spPr/>
      <dgm:t>
        <a:bodyPr/>
        <a:lstStyle/>
        <a:p>
          <a:pPr rtl="0"/>
          <a:r>
            <a:rPr lang="en-GB" smtClean="0"/>
            <a:t>Idea generation</a:t>
          </a:r>
          <a:endParaRPr lang="sv-SE"/>
        </a:p>
      </dgm:t>
    </dgm:pt>
    <dgm:pt modelId="{E3AA1807-93BD-44F9-8905-6B3979671C2F}" type="parTrans" cxnId="{8AA3E0E6-8E60-4146-89A7-025C85AE67FE}">
      <dgm:prSet/>
      <dgm:spPr/>
      <dgm:t>
        <a:bodyPr/>
        <a:lstStyle/>
        <a:p>
          <a:endParaRPr lang="en-GB"/>
        </a:p>
      </dgm:t>
    </dgm:pt>
    <dgm:pt modelId="{81A2A1CE-F092-4D6C-AA9F-C256FC4FE8FF}" type="sibTrans" cxnId="{8AA3E0E6-8E60-4146-89A7-025C85AE67FE}">
      <dgm:prSet/>
      <dgm:spPr/>
      <dgm:t>
        <a:bodyPr/>
        <a:lstStyle/>
        <a:p>
          <a:endParaRPr lang="en-GB"/>
        </a:p>
      </dgm:t>
    </dgm:pt>
    <dgm:pt modelId="{CBCCFE36-05A2-432F-9F82-7544A8324C7D}">
      <dgm:prSet/>
      <dgm:spPr/>
      <dgm:t>
        <a:bodyPr/>
        <a:lstStyle/>
        <a:p>
          <a:pPr rtl="0"/>
          <a:r>
            <a:rPr lang="en-US" smtClean="0"/>
            <a:t>How to do it</a:t>
          </a:r>
          <a:endParaRPr lang="sv-SE"/>
        </a:p>
      </dgm:t>
    </dgm:pt>
    <dgm:pt modelId="{D3B2F856-832C-4004-8A45-41B80AB8720C}" type="parTrans" cxnId="{6784D039-EF77-4DDB-A882-BD8964CEB364}">
      <dgm:prSet/>
      <dgm:spPr/>
      <dgm:t>
        <a:bodyPr/>
        <a:lstStyle/>
        <a:p>
          <a:endParaRPr lang="en-GB"/>
        </a:p>
      </dgm:t>
    </dgm:pt>
    <dgm:pt modelId="{8E375FCA-7E75-4DB9-A60E-B455CDB020F1}" type="sibTrans" cxnId="{6784D039-EF77-4DDB-A882-BD8964CEB364}">
      <dgm:prSet/>
      <dgm:spPr/>
      <dgm:t>
        <a:bodyPr/>
        <a:lstStyle/>
        <a:p>
          <a:endParaRPr lang="en-GB"/>
        </a:p>
      </dgm:t>
    </dgm:pt>
    <dgm:pt modelId="{BEFFB522-8004-426B-A344-5390A639CC4C}">
      <dgm:prSet/>
      <dgm:spPr/>
      <dgm:t>
        <a:bodyPr/>
        <a:lstStyle/>
        <a:p>
          <a:pPr rtl="0"/>
          <a:r>
            <a:rPr lang="en-US" smtClean="0"/>
            <a:t>Four WS at different inspiring locations</a:t>
          </a:r>
          <a:br>
            <a:rPr lang="en-US" smtClean="0"/>
          </a:br>
          <a:r>
            <a:rPr lang="en-US" smtClean="0"/>
            <a:t>A number of companies (may be competitors)</a:t>
          </a:r>
          <a:endParaRPr lang="sv-SE"/>
        </a:p>
      </dgm:t>
    </dgm:pt>
    <dgm:pt modelId="{4FD94DD4-C459-4905-B470-B10E8371B617}" type="parTrans" cxnId="{6A350109-ED5E-4664-A7DB-3374D943FAD2}">
      <dgm:prSet/>
      <dgm:spPr/>
      <dgm:t>
        <a:bodyPr/>
        <a:lstStyle/>
        <a:p>
          <a:endParaRPr lang="en-GB"/>
        </a:p>
      </dgm:t>
    </dgm:pt>
    <dgm:pt modelId="{0C7F2CDC-0E70-4C2A-83E6-D16D62D18E66}" type="sibTrans" cxnId="{6A350109-ED5E-4664-A7DB-3374D943FAD2}">
      <dgm:prSet/>
      <dgm:spPr/>
      <dgm:t>
        <a:bodyPr/>
        <a:lstStyle/>
        <a:p>
          <a:endParaRPr lang="en-GB"/>
        </a:p>
      </dgm:t>
    </dgm:pt>
    <dgm:pt modelId="{91ED31C1-8BD4-4740-9EB4-19BE22652912}">
      <dgm:prSet/>
      <dgm:spPr/>
      <dgm:t>
        <a:bodyPr/>
        <a:lstStyle/>
        <a:p>
          <a:pPr rtl="0"/>
          <a:r>
            <a:rPr lang="en-US" smtClean="0"/>
            <a:t>WS Ideation</a:t>
          </a:r>
          <a:endParaRPr lang="sv-SE"/>
        </a:p>
      </dgm:t>
    </dgm:pt>
    <dgm:pt modelId="{8EFD767E-67BF-42A2-BE52-92EE5C537534}" type="parTrans" cxnId="{28F85041-FED8-4B95-8EAD-8941DEB74FC7}">
      <dgm:prSet/>
      <dgm:spPr/>
      <dgm:t>
        <a:bodyPr/>
        <a:lstStyle/>
        <a:p>
          <a:endParaRPr lang="en-GB"/>
        </a:p>
      </dgm:t>
    </dgm:pt>
    <dgm:pt modelId="{7F71BC84-D72D-4CB0-94FA-F927C28D069E}" type="sibTrans" cxnId="{28F85041-FED8-4B95-8EAD-8941DEB74FC7}">
      <dgm:prSet/>
      <dgm:spPr/>
      <dgm:t>
        <a:bodyPr/>
        <a:lstStyle/>
        <a:p>
          <a:endParaRPr lang="en-GB"/>
        </a:p>
      </dgm:t>
    </dgm:pt>
    <dgm:pt modelId="{9CABA034-BA74-43F9-810A-068239550576}">
      <dgm:prSet/>
      <dgm:spPr/>
      <dgm:t>
        <a:bodyPr/>
        <a:lstStyle/>
        <a:p>
          <a:pPr rtl="0"/>
          <a:r>
            <a:rPr lang="en-US" smtClean="0"/>
            <a:t>WS Customers perspective (design and selection)</a:t>
          </a:r>
          <a:endParaRPr lang="sv-SE"/>
        </a:p>
      </dgm:t>
    </dgm:pt>
    <dgm:pt modelId="{8FF597F9-7F7C-4720-9C4B-BB4E772D161B}" type="parTrans" cxnId="{DA4A22AB-2CF6-4FE8-B47B-3006EEB41AAB}">
      <dgm:prSet/>
      <dgm:spPr/>
      <dgm:t>
        <a:bodyPr/>
        <a:lstStyle/>
        <a:p>
          <a:endParaRPr lang="en-GB"/>
        </a:p>
      </dgm:t>
    </dgm:pt>
    <dgm:pt modelId="{2546A0AB-B3BD-466B-A49B-F8D3EFACF1DD}" type="sibTrans" cxnId="{DA4A22AB-2CF6-4FE8-B47B-3006EEB41AAB}">
      <dgm:prSet/>
      <dgm:spPr/>
      <dgm:t>
        <a:bodyPr/>
        <a:lstStyle/>
        <a:p>
          <a:endParaRPr lang="en-GB"/>
        </a:p>
      </dgm:t>
    </dgm:pt>
    <dgm:pt modelId="{E707752B-4CD9-44C5-B927-E7F18B48E510}">
      <dgm:prSet/>
      <dgm:spPr/>
      <dgm:t>
        <a:bodyPr/>
        <a:lstStyle/>
        <a:p>
          <a:pPr rtl="0"/>
          <a:r>
            <a:rPr lang="en-US" smtClean="0"/>
            <a:t>Make a commercial</a:t>
          </a:r>
          <a:endParaRPr lang="sv-SE"/>
        </a:p>
      </dgm:t>
    </dgm:pt>
    <dgm:pt modelId="{26B2C6AC-E220-4F4F-A820-DFE0A82B3682}" type="parTrans" cxnId="{01233FA4-F2D2-48E9-AE1A-813666D4E7AF}">
      <dgm:prSet/>
      <dgm:spPr/>
      <dgm:t>
        <a:bodyPr/>
        <a:lstStyle/>
        <a:p>
          <a:endParaRPr lang="en-GB"/>
        </a:p>
      </dgm:t>
    </dgm:pt>
    <dgm:pt modelId="{567B1BFC-0616-4EBB-B999-E518F19A0B3B}" type="sibTrans" cxnId="{01233FA4-F2D2-48E9-AE1A-813666D4E7AF}">
      <dgm:prSet/>
      <dgm:spPr/>
      <dgm:t>
        <a:bodyPr/>
        <a:lstStyle/>
        <a:p>
          <a:endParaRPr lang="en-GB"/>
        </a:p>
      </dgm:t>
    </dgm:pt>
    <dgm:pt modelId="{73845B85-95E0-4896-9F81-105C86EE60FC}">
      <dgm:prSet/>
      <dgm:spPr/>
      <dgm:t>
        <a:bodyPr/>
        <a:lstStyle/>
        <a:p>
          <a:pPr rtl="0"/>
          <a:r>
            <a:rPr lang="en-US" smtClean="0"/>
            <a:t>Show case</a:t>
          </a:r>
          <a:endParaRPr lang="sv-SE"/>
        </a:p>
      </dgm:t>
    </dgm:pt>
    <dgm:pt modelId="{C7065527-DD72-48D1-A5F8-D61B39A0B17B}" type="parTrans" cxnId="{0DB96656-83FB-4DBA-99C2-AA74B10D6935}">
      <dgm:prSet/>
      <dgm:spPr/>
      <dgm:t>
        <a:bodyPr/>
        <a:lstStyle/>
        <a:p>
          <a:endParaRPr lang="en-GB"/>
        </a:p>
      </dgm:t>
    </dgm:pt>
    <dgm:pt modelId="{9B01D969-751D-4183-8F33-94356E0B28C3}" type="sibTrans" cxnId="{0DB96656-83FB-4DBA-99C2-AA74B10D6935}">
      <dgm:prSet/>
      <dgm:spPr/>
      <dgm:t>
        <a:bodyPr/>
        <a:lstStyle/>
        <a:p>
          <a:endParaRPr lang="en-GB"/>
        </a:p>
      </dgm:t>
    </dgm:pt>
    <dgm:pt modelId="{C51A4D88-6A99-4EDC-8C68-8BC96A75E2EA}">
      <dgm:prSet/>
      <dgm:spPr/>
      <dgm:t>
        <a:bodyPr/>
        <a:lstStyle/>
        <a:p>
          <a:pPr rtl="0"/>
          <a:r>
            <a:rPr lang="en-US" smtClean="0"/>
            <a:t>How to get sustainability</a:t>
          </a:r>
          <a:endParaRPr lang="sv-SE"/>
        </a:p>
      </dgm:t>
    </dgm:pt>
    <dgm:pt modelId="{1D6442B5-BC71-47B0-9803-9E0E823B5993}" type="parTrans" cxnId="{6EDAEF6E-8FC4-4849-8658-1EF683223AD9}">
      <dgm:prSet/>
      <dgm:spPr/>
      <dgm:t>
        <a:bodyPr/>
        <a:lstStyle/>
        <a:p>
          <a:endParaRPr lang="en-GB"/>
        </a:p>
      </dgm:t>
    </dgm:pt>
    <dgm:pt modelId="{1144010D-3FB1-4F37-8AAE-9D75AB561DC7}" type="sibTrans" cxnId="{6EDAEF6E-8FC4-4849-8658-1EF683223AD9}">
      <dgm:prSet/>
      <dgm:spPr/>
      <dgm:t>
        <a:bodyPr/>
        <a:lstStyle/>
        <a:p>
          <a:endParaRPr lang="en-GB"/>
        </a:p>
      </dgm:t>
    </dgm:pt>
    <dgm:pt modelId="{8AD65B33-EF28-4E3A-893A-8FBBAA1075F8}">
      <dgm:prSet/>
      <dgm:spPr/>
      <dgm:t>
        <a:bodyPr/>
        <a:lstStyle/>
        <a:p>
          <a:pPr rtl="0"/>
          <a:r>
            <a:rPr lang="en-US" dirty="0" smtClean="0"/>
            <a:t>Collaborative thinking is a key</a:t>
          </a:r>
          <a:endParaRPr lang="sv-SE" dirty="0"/>
        </a:p>
      </dgm:t>
    </dgm:pt>
    <dgm:pt modelId="{D5EE42A4-7C7A-48F3-A53B-C9582F95D4DA}" type="parTrans" cxnId="{53C41348-A35A-4317-8519-C5EC04617A8A}">
      <dgm:prSet/>
      <dgm:spPr/>
      <dgm:t>
        <a:bodyPr/>
        <a:lstStyle/>
        <a:p>
          <a:endParaRPr lang="en-GB"/>
        </a:p>
      </dgm:t>
    </dgm:pt>
    <dgm:pt modelId="{A213CF6E-04D2-4005-8DED-A8CEC2F0F04B}" type="sibTrans" cxnId="{53C41348-A35A-4317-8519-C5EC04617A8A}">
      <dgm:prSet/>
      <dgm:spPr/>
      <dgm:t>
        <a:bodyPr/>
        <a:lstStyle/>
        <a:p>
          <a:endParaRPr lang="en-GB"/>
        </a:p>
      </dgm:t>
    </dgm:pt>
    <dgm:pt modelId="{A3B86A23-A6C6-4D26-AB67-E6CE5E57B3E7}">
      <dgm:prSet/>
      <dgm:spPr/>
      <dgm:t>
        <a:bodyPr/>
        <a:lstStyle/>
        <a:p>
          <a:pPr rtl="0"/>
          <a:r>
            <a:rPr lang="sv-SE" dirty="0" err="1" smtClean="0"/>
            <a:t>Please</a:t>
          </a:r>
          <a:r>
            <a:rPr lang="sv-SE" dirty="0" smtClean="0"/>
            <a:t> </a:t>
          </a:r>
          <a:r>
            <a:rPr lang="sv-SE" dirty="0" err="1" smtClean="0"/>
            <a:t>feel</a:t>
          </a:r>
          <a:r>
            <a:rPr lang="sv-SE" dirty="0" smtClean="0"/>
            <a:t> </a:t>
          </a:r>
          <a:r>
            <a:rPr lang="sv-SE" dirty="0" err="1" smtClean="0"/>
            <a:t>free</a:t>
          </a:r>
          <a:r>
            <a:rPr lang="sv-SE" dirty="0" smtClean="0"/>
            <a:t> to </a:t>
          </a:r>
          <a:r>
            <a:rPr lang="sv-SE" dirty="0" err="1" smtClean="0"/>
            <a:t>contact</a:t>
          </a:r>
          <a:r>
            <a:rPr lang="sv-SE" dirty="0" smtClean="0"/>
            <a:t> Pia Wågberg at Innventia </a:t>
          </a:r>
          <a:r>
            <a:rPr lang="sv-SE" dirty="0" smtClean="0">
              <a:hlinkClick xmlns:r="http://schemas.openxmlformats.org/officeDocument/2006/relationships" r:id="rId1"/>
            </a:rPr>
            <a:t>pia.wagberg@innventia.com</a:t>
          </a:r>
          <a:endParaRPr lang="sv-SE" dirty="0"/>
        </a:p>
      </dgm:t>
    </dgm:pt>
    <dgm:pt modelId="{1CC0B8EB-86F1-4499-AD85-B407252A843B}" type="parTrans" cxnId="{7A12A663-5C27-4E58-8AFB-68734EB1D80C}">
      <dgm:prSet/>
      <dgm:spPr/>
    </dgm:pt>
    <dgm:pt modelId="{E7D22937-D5FA-455F-93DC-D478762D36C3}" type="sibTrans" cxnId="{7A12A663-5C27-4E58-8AFB-68734EB1D80C}">
      <dgm:prSet/>
      <dgm:spPr/>
    </dgm:pt>
    <dgm:pt modelId="{23D1F7B4-FD6E-434E-8CE9-96760614FBF6}" type="pres">
      <dgm:prSet presAssocID="{A1756A72-95AD-4FB7-92FD-BCC9CCBD53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D4669-28C9-434C-898F-64DD4C166029}" type="pres">
      <dgm:prSet presAssocID="{DAD70E43-542E-4C0C-B8F1-023C336FD0B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C21A9-3BBB-4637-92AB-0997CDE479B0}" type="pres">
      <dgm:prSet presAssocID="{DAD70E43-542E-4C0C-B8F1-023C336FD0BE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32F8FC-1272-4204-AB11-6560C776EE43}" type="pres">
      <dgm:prSet presAssocID="{764C8AE5-8617-43BE-8A23-573AB2D08E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6879F1-1FFE-452F-B536-70B27201E32D}" type="pres">
      <dgm:prSet presAssocID="{764C8AE5-8617-43BE-8A23-573AB2D08E25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9E8DE-FE09-42EC-B78C-082C4F62368C}" type="pres">
      <dgm:prSet presAssocID="{CBCCFE36-05A2-432F-9F82-7544A8324C7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5863F-643B-4C60-B138-6CD6DE31CC51}" type="pres">
      <dgm:prSet presAssocID="{CBCCFE36-05A2-432F-9F82-7544A8324C7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690ED-8041-406A-9D3C-D64C9EA056B0}" type="pres">
      <dgm:prSet presAssocID="{C51A4D88-6A99-4EDC-8C68-8BC96A75E2E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DBB9A-D380-473F-8658-B5ED73A96147}" type="pres">
      <dgm:prSet presAssocID="{C51A4D88-6A99-4EDC-8C68-8BC96A75E2EA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7ACFC2-AA3B-4087-91A4-649EA3F933BB}" type="presOf" srcId="{9CABA034-BA74-43F9-810A-068239550576}" destId="{AB55863F-643B-4C60-B138-6CD6DE31CC51}" srcOrd="0" destOrd="2" presId="urn:microsoft.com/office/officeart/2005/8/layout/vList2"/>
    <dgm:cxn modelId="{746E6FB5-CC1E-4860-BD00-1F908318D381}" type="presOf" srcId="{CBCCFE36-05A2-432F-9F82-7544A8324C7D}" destId="{7AA9E8DE-FE09-42EC-B78C-082C4F62368C}" srcOrd="0" destOrd="0" presId="urn:microsoft.com/office/officeart/2005/8/layout/vList2"/>
    <dgm:cxn modelId="{71753966-20B9-488A-AFB7-BEF0E9AD9AA4}" type="presOf" srcId="{A1756A72-95AD-4FB7-92FD-BCC9CCBD537B}" destId="{23D1F7B4-FD6E-434E-8CE9-96760614FBF6}" srcOrd="0" destOrd="0" presId="urn:microsoft.com/office/officeart/2005/8/layout/vList2"/>
    <dgm:cxn modelId="{DA4A22AB-2CF6-4FE8-B47B-3006EEB41AAB}" srcId="{CBCCFE36-05A2-432F-9F82-7544A8324C7D}" destId="{9CABA034-BA74-43F9-810A-068239550576}" srcOrd="2" destOrd="0" parTransId="{8FF597F9-7F7C-4720-9C4B-BB4E772D161B}" sibTransId="{2546A0AB-B3BD-466B-A49B-F8D3EFACF1DD}"/>
    <dgm:cxn modelId="{02C884E9-A21B-4A44-994B-730D7DBFB6A4}" type="presOf" srcId="{91ED31C1-8BD4-4740-9EB4-19BE22652912}" destId="{AB55863F-643B-4C60-B138-6CD6DE31CC51}" srcOrd="0" destOrd="1" presId="urn:microsoft.com/office/officeart/2005/8/layout/vList2"/>
    <dgm:cxn modelId="{21669274-3BB1-4D0B-A8B4-106D66939AFC}" type="presOf" srcId="{C51A4D88-6A99-4EDC-8C68-8BC96A75E2EA}" destId="{F1F690ED-8041-406A-9D3C-D64C9EA056B0}" srcOrd="0" destOrd="0" presId="urn:microsoft.com/office/officeart/2005/8/layout/vList2"/>
    <dgm:cxn modelId="{7A12A663-5C27-4E58-8AFB-68734EB1D80C}" srcId="{C51A4D88-6A99-4EDC-8C68-8BC96A75E2EA}" destId="{A3B86A23-A6C6-4D26-AB67-E6CE5E57B3E7}" srcOrd="1" destOrd="0" parTransId="{1CC0B8EB-86F1-4499-AD85-B407252A843B}" sibTransId="{E7D22937-D5FA-455F-93DC-D478762D36C3}"/>
    <dgm:cxn modelId="{6EDAEF6E-8FC4-4849-8658-1EF683223AD9}" srcId="{A1756A72-95AD-4FB7-92FD-BCC9CCBD537B}" destId="{C51A4D88-6A99-4EDC-8C68-8BC96A75E2EA}" srcOrd="3" destOrd="0" parTransId="{1D6442B5-BC71-47B0-9803-9E0E823B5993}" sibTransId="{1144010D-3FB1-4F37-8AAE-9D75AB561DC7}"/>
    <dgm:cxn modelId="{9A12D6E3-79C0-4306-BB67-BDE855339368}" type="presOf" srcId="{A3B86A23-A6C6-4D26-AB67-E6CE5E57B3E7}" destId="{768DBB9A-D380-473F-8658-B5ED73A96147}" srcOrd="0" destOrd="1" presId="urn:microsoft.com/office/officeart/2005/8/layout/vList2"/>
    <dgm:cxn modelId="{4B687584-B574-4CDA-92DE-9AC1D7D4229F}" type="presOf" srcId="{73845B85-95E0-4896-9F81-105C86EE60FC}" destId="{AB55863F-643B-4C60-B138-6CD6DE31CC51}" srcOrd="0" destOrd="4" presId="urn:microsoft.com/office/officeart/2005/8/layout/vList2"/>
    <dgm:cxn modelId="{949A450F-D41E-4DAE-A0D2-C48818168999}" srcId="{A1756A72-95AD-4FB7-92FD-BCC9CCBD537B}" destId="{DAD70E43-542E-4C0C-B8F1-023C336FD0BE}" srcOrd="0" destOrd="0" parTransId="{1D7BF062-B664-4FE7-A57E-71D3C30A7D4E}" sibTransId="{4691AB7F-2D61-463F-9922-83191E2DA926}"/>
    <dgm:cxn modelId="{0DB96656-83FB-4DBA-99C2-AA74B10D6935}" srcId="{CBCCFE36-05A2-432F-9F82-7544A8324C7D}" destId="{73845B85-95E0-4896-9F81-105C86EE60FC}" srcOrd="4" destOrd="0" parTransId="{C7065527-DD72-48D1-A5F8-D61B39A0B17B}" sibTransId="{9B01D969-751D-4183-8F33-94356E0B28C3}"/>
    <dgm:cxn modelId="{0BEC223E-CB8B-416A-A752-A1DDBBA42E65}" type="presOf" srcId="{9CFFC25D-2625-495F-9CC1-EBEEF76BA223}" destId="{EA6879F1-1FFE-452F-B536-70B27201E32D}" srcOrd="0" destOrd="1" presId="urn:microsoft.com/office/officeart/2005/8/layout/vList2"/>
    <dgm:cxn modelId="{160F8513-B32E-4171-A6D2-A87EF9DDB18A}" srcId="{A1756A72-95AD-4FB7-92FD-BCC9CCBD537B}" destId="{764C8AE5-8617-43BE-8A23-573AB2D08E25}" srcOrd="1" destOrd="0" parTransId="{3594049C-A24B-4535-B183-EB2EAA3AA96F}" sibTransId="{F74EBF78-AF0E-4EB3-A6B6-3D20904705EC}"/>
    <dgm:cxn modelId="{687B40B2-682C-49E1-ADFB-3C994C2139D2}" type="presOf" srcId="{E707752B-4CD9-44C5-B927-E7F18B48E510}" destId="{AB55863F-643B-4C60-B138-6CD6DE31CC51}" srcOrd="0" destOrd="3" presId="urn:microsoft.com/office/officeart/2005/8/layout/vList2"/>
    <dgm:cxn modelId="{6784D039-EF77-4DDB-A882-BD8964CEB364}" srcId="{A1756A72-95AD-4FB7-92FD-BCC9CCBD537B}" destId="{CBCCFE36-05A2-432F-9F82-7544A8324C7D}" srcOrd="2" destOrd="0" parTransId="{D3B2F856-832C-4004-8A45-41B80AB8720C}" sibTransId="{8E375FCA-7E75-4DB9-A60E-B455CDB020F1}"/>
    <dgm:cxn modelId="{8AA3E0E6-8E60-4146-89A7-025C85AE67FE}" srcId="{764C8AE5-8617-43BE-8A23-573AB2D08E25}" destId="{9CFFC25D-2625-495F-9CC1-EBEEF76BA223}" srcOrd="1" destOrd="0" parTransId="{E3AA1807-93BD-44F9-8905-6B3979671C2F}" sibTransId="{81A2A1CE-F092-4D6C-AA9F-C256FC4FE8FF}"/>
    <dgm:cxn modelId="{28F85041-FED8-4B95-8EAD-8941DEB74FC7}" srcId="{CBCCFE36-05A2-432F-9F82-7544A8324C7D}" destId="{91ED31C1-8BD4-4740-9EB4-19BE22652912}" srcOrd="1" destOrd="0" parTransId="{8EFD767E-67BF-42A2-BE52-92EE5C537534}" sibTransId="{7F71BC84-D72D-4CB0-94FA-F927C28D069E}"/>
    <dgm:cxn modelId="{03AA3610-64B7-47D0-883C-13C161D5608D}" type="presOf" srcId="{0FD971E7-59B5-42B4-AD82-0DB889A30FB1}" destId="{EA6879F1-1FFE-452F-B536-70B27201E32D}" srcOrd="0" destOrd="0" presId="urn:microsoft.com/office/officeart/2005/8/layout/vList2"/>
    <dgm:cxn modelId="{6A350109-ED5E-4664-A7DB-3374D943FAD2}" srcId="{CBCCFE36-05A2-432F-9F82-7544A8324C7D}" destId="{BEFFB522-8004-426B-A344-5390A639CC4C}" srcOrd="0" destOrd="0" parTransId="{4FD94DD4-C459-4905-B470-B10E8371B617}" sibTransId="{0C7F2CDC-0E70-4C2A-83E6-D16D62D18E66}"/>
    <dgm:cxn modelId="{53C41348-A35A-4317-8519-C5EC04617A8A}" srcId="{C51A4D88-6A99-4EDC-8C68-8BC96A75E2EA}" destId="{8AD65B33-EF28-4E3A-893A-8FBBAA1075F8}" srcOrd="0" destOrd="0" parTransId="{D5EE42A4-7C7A-48F3-A53B-C9582F95D4DA}" sibTransId="{A213CF6E-04D2-4005-8DED-A8CEC2F0F04B}"/>
    <dgm:cxn modelId="{11E8525E-729E-4800-9D17-02F172E9F843}" srcId="{764C8AE5-8617-43BE-8A23-573AB2D08E25}" destId="{0FD971E7-59B5-42B4-AD82-0DB889A30FB1}" srcOrd="0" destOrd="0" parTransId="{081AEF83-6645-4F8F-9CD5-E054828904C6}" sibTransId="{0B8C7753-0838-4660-B721-9F6DFF534AF5}"/>
    <dgm:cxn modelId="{94D8A0C5-D9E4-4C66-A8D1-D11B1EF8667E}" srcId="{DAD70E43-542E-4C0C-B8F1-023C336FD0BE}" destId="{75909F85-EBD5-4D3B-BF93-CE841FCAA1AD}" srcOrd="0" destOrd="0" parTransId="{ED62ACEC-136E-4708-977E-33B1E1725E50}" sibTransId="{8CE8810A-6B3B-46E2-83FB-7A5E0ED4AF16}"/>
    <dgm:cxn modelId="{01233FA4-F2D2-48E9-AE1A-813666D4E7AF}" srcId="{CBCCFE36-05A2-432F-9F82-7544A8324C7D}" destId="{E707752B-4CD9-44C5-B927-E7F18B48E510}" srcOrd="3" destOrd="0" parTransId="{26B2C6AC-E220-4F4F-A820-DFE0A82B3682}" sibTransId="{567B1BFC-0616-4EBB-B999-E518F19A0B3B}"/>
    <dgm:cxn modelId="{6623CEE4-2FAD-4E89-A6D6-D9DF01E3A982}" type="presOf" srcId="{DAD70E43-542E-4C0C-B8F1-023C336FD0BE}" destId="{AC6D4669-28C9-434C-898F-64DD4C166029}" srcOrd="0" destOrd="0" presId="urn:microsoft.com/office/officeart/2005/8/layout/vList2"/>
    <dgm:cxn modelId="{2E4BE8B4-3FC1-4B34-9DB5-7AF261F5057B}" type="presOf" srcId="{75909F85-EBD5-4D3B-BF93-CE841FCAA1AD}" destId="{87AC21A9-3BBB-4637-92AB-0997CDE479B0}" srcOrd="0" destOrd="0" presId="urn:microsoft.com/office/officeart/2005/8/layout/vList2"/>
    <dgm:cxn modelId="{61A8D993-8893-440F-8F41-322D62AEBDA1}" type="presOf" srcId="{764C8AE5-8617-43BE-8A23-573AB2D08E25}" destId="{B632F8FC-1272-4204-AB11-6560C776EE43}" srcOrd="0" destOrd="0" presId="urn:microsoft.com/office/officeart/2005/8/layout/vList2"/>
    <dgm:cxn modelId="{DFD56FF9-675A-4BF1-B3B8-75E8A952B874}" type="presOf" srcId="{BEFFB522-8004-426B-A344-5390A639CC4C}" destId="{AB55863F-643B-4C60-B138-6CD6DE31CC51}" srcOrd="0" destOrd="0" presId="urn:microsoft.com/office/officeart/2005/8/layout/vList2"/>
    <dgm:cxn modelId="{4591EE5F-56CF-4F65-8E3F-87604E5B2A22}" type="presOf" srcId="{8AD65B33-EF28-4E3A-893A-8FBBAA1075F8}" destId="{768DBB9A-D380-473F-8658-B5ED73A96147}" srcOrd="0" destOrd="0" presId="urn:microsoft.com/office/officeart/2005/8/layout/vList2"/>
    <dgm:cxn modelId="{508FB971-53F8-4568-9BD3-B56B6E9199E4}" type="presParOf" srcId="{23D1F7B4-FD6E-434E-8CE9-96760614FBF6}" destId="{AC6D4669-28C9-434C-898F-64DD4C166029}" srcOrd="0" destOrd="0" presId="urn:microsoft.com/office/officeart/2005/8/layout/vList2"/>
    <dgm:cxn modelId="{918463D8-1906-45B9-9A38-32BF63370070}" type="presParOf" srcId="{23D1F7B4-FD6E-434E-8CE9-96760614FBF6}" destId="{87AC21A9-3BBB-4637-92AB-0997CDE479B0}" srcOrd="1" destOrd="0" presId="urn:microsoft.com/office/officeart/2005/8/layout/vList2"/>
    <dgm:cxn modelId="{949A6321-A97E-4271-9D94-019B1BE7A986}" type="presParOf" srcId="{23D1F7B4-FD6E-434E-8CE9-96760614FBF6}" destId="{B632F8FC-1272-4204-AB11-6560C776EE43}" srcOrd="2" destOrd="0" presId="urn:microsoft.com/office/officeart/2005/8/layout/vList2"/>
    <dgm:cxn modelId="{05027DC7-F9F2-4A39-A16C-885E46B354A3}" type="presParOf" srcId="{23D1F7B4-FD6E-434E-8CE9-96760614FBF6}" destId="{EA6879F1-1FFE-452F-B536-70B27201E32D}" srcOrd="3" destOrd="0" presId="urn:microsoft.com/office/officeart/2005/8/layout/vList2"/>
    <dgm:cxn modelId="{FF8A0A1E-BB89-4B02-917B-4F813E5CE9E1}" type="presParOf" srcId="{23D1F7B4-FD6E-434E-8CE9-96760614FBF6}" destId="{7AA9E8DE-FE09-42EC-B78C-082C4F62368C}" srcOrd="4" destOrd="0" presId="urn:microsoft.com/office/officeart/2005/8/layout/vList2"/>
    <dgm:cxn modelId="{CEC4CB8F-3925-4B7D-8DC5-2FAAECDC3C43}" type="presParOf" srcId="{23D1F7B4-FD6E-434E-8CE9-96760614FBF6}" destId="{AB55863F-643B-4C60-B138-6CD6DE31CC51}" srcOrd="5" destOrd="0" presId="urn:microsoft.com/office/officeart/2005/8/layout/vList2"/>
    <dgm:cxn modelId="{D968BCEF-C496-4507-A7EB-4A3E35E0EEF4}" type="presParOf" srcId="{23D1F7B4-FD6E-434E-8CE9-96760614FBF6}" destId="{F1F690ED-8041-406A-9D3C-D64C9EA056B0}" srcOrd="6" destOrd="0" presId="urn:microsoft.com/office/officeart/2005/8/layout/vList2"/>
    <dgm:cxn modelId="{FF747145-1404-44B8-8E8A-C01D2F7F7E85}" type="presParOf" srcId="{23D1F7B4-FD6E-434E-8CE9-96760614FBF6}" destId="{768DBB9A-D380-473F-8658-B5ED73A9614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AE73FB3-ECFA-4D4D-8F2C-A816B50145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55DD1C-43CD-4AE8-BAF4-57D1CF06FCA6}">
      <dgm:prSet/>
      <dgm:spPr/>
      <dgm:t>
        <a:bodyPr/>
        <a:lstStyle/>
        <a:p>
          <a:pPr rtl="0"/>
          <a:r>
            <a:rPr lang="en-US" smtClean="0"/>
            <a:t>Kind of event</a:t>
          </a:r>
          <a:endParaRPr lang="sv-SE"/>
        </a:p>
      </dgm:t>
    </dgm:pt>
    <dgm:pt modelId="{B8CFDA90-0AC0-4879-8DC3-92891A9E46A8}" type="parTrans" cxnId="{09E8D747-8F47-4355-A468-C82B2B214D39}">
      <dgm:prSet/>
      <dgm:spPr/>
      <dgm:t>
        <a:bodyPr/>
        <a:lstStyle/>
        <a:p>
          <a:endParaRPr lang="en-GB"/>
        </a:p>
      </dgm:t>
    </dgm:pt>
    <dgm:pt modelId="{5645E719-D431-47D7-ABDA-819564FA09A2}" type="sibTrans" cxnId="{09E8D747-8F47-4355-A468-C82B2B214D39}">
      <dgm:prSet/>
      <dgm:spPr/>
      <dgm:t>
        <a:bodyPr/>
        <a:lstStyle/>
        <a:p>
          <a:endParaRPr lang="en-GB"/>
        </a:p>
      </dgm:t>
    </dgm:pt>
    <dgm:pt modelId="{6C42FAC0-9B85-4EB8-B965-401FF5446F5A}">
      <dgm:prSet/>
      <dgm:spPr/>
      <dgm:t>
        <a:bodyPr/>
        <a:lstStyle/>
        <a:p>
          <a:pPr rtl="0"/>
          <a:r>
            <a:rPr lang="en-US" dirty="0" smtClean="0"/>
            <a:t>8h internal innovation fare</a:t>
          </a:r>
          <a:endParaRPr lang="sv-SE" dirty="0"/>
        </a:p>
      </dgm:t>
    </dgm:pt>
    <dgm:pt modelId="{B3F5DE03-2D90-4BE9-872D-B4BC70F5D668}" type="parTrans" cxnId="{4DABE2A5-B98F-42D8-BE6B-80D98D251C04}">
      <dgm:prSet/>
      <dgm:spPr/>
      <dgm:t>
        <a:bodyPr/>
        <a:lstStyle/>
        <a:p>
          <a:endParaRPr lang="en-GB"/>
        </a:p>
      </dgm:t>
    </dgm:pt>
    <dgm:pt modelId="{2D321D9C-4DEB-4187-A3F7-08BF6E6258A1}" type="sibTrans" cxnId="{4DABE2A5-B98F-42D8-BE6B-80D98D251C04}">
      <dgm:prSet/>
      <dgm:spPr/>
      <dgm:t>
        <a:bodyPr/>
        <a:lstStyle/>
        <a:p>
          <a:endParaRPr lang="en-GB"/>
        </a:p>
      </dgm:t>
    </dgm:pt>
    <dgm:pt modelId="{650F6E3A-33C3-4271-B348-C1CF1592623E}">
      <dgm:prSet/>
      <dgm:spPr/>
      <dgm:t>
        <a:bodyPr/>
        <a:lstStyle/>
        <a:p>
          <a:pPr rtl="0"/>
          <a:r>
            <a:rPr lang="en-GB" smtClean="0"/>
            <a:t>Purpose</a:t>
          </a:r>
          <a:endParaRPr lang="sv-SE"/>
        </a:p>
      </dgm:t>
    </dgm:pt>
    <dgm:pt modelId="{9A4AB957-90FA-4C8C-9BF9-CEEBE982AAEB}" type="parTrans" cxnId="{F43773CE-6A85-40B0-A98A-4B9E54999FE6}">
      <dgm:prSet/>
      <dgm:spPr/>
      <dgm:t>
        <a:bodyPr/>
        <a:lstStyle/>
        <a:p>
          <a:endParaRPr lang="en-GB"/>
        </a:p>
      </dgm:t>
    </dgm:pt>
    <dgm:pt modelId="{5103B12A-EC3D-48EC-AA3D-A1DFA78D1F17}" type="sibTrans" cxnId="{F43773CE-6A85-40B0-A98A-4B9E54999FE6}">
      <dgm:prSet/>
      <dgm:spPr/>
      <dgm:t>
        <a:bodyPr/>
        <a:lstStyle/>
        <a:p>
          <a:endParaRPr lang="en-GB"/>
        </a:p>
      </dgm:t>
    </dgm:pt>
    <dgm:pt modelId="{9D240BF9-0D35-438F-B212-41936516E0B3}">
      <dgm:prSet/>
      <dgm:spPr/>
      <dgm:t>
        <a:bodyPr/>
        <a:lstStyle/>
        <a:p>
          <a:pPr rtl="0"/>
          <a:r>
            <a:rPr lang="en-US" dirty="0" smtClean="0"/>
            <a:t>Sell creations and innovations internally</a:t>
          </a:r>
          <a:endParaRPr lang="en-US" dirty="0"/>
        </a:p>
      </dgm:t>
    </dgm:pt>
    <dgm:pt modelId="{4A97959E-2039-4DF9-9BCA-0346140DDBF6}" type="parTrans" cxnId="{1776170E-DC03-4F4F-909E-3BC31028262A}">
      <dgm:prSet/>
      <dgm:spPr/>
      <dgm:t>
        <a:bodyPr/>
        <a:lstStyle/>
        <a:p>
          <a:endParaRPr lang="en-GB"/>
        </a:p>
      </dgm:t>
    </dgm:pt>
    <dgm:pt modelId="{6FE703C8-C2A6-417F-9EF2-3945DA05B498}" type="sibTrans" cxnId="{1776170E-DC03-4F4F-909E-3BC31028262A}">
      <dgm:prSet/>
      <dgm:spPr/>
      <dgm:t>
        <a:bodyPr/>
        <a:lstStyle/>
        <a:p>
          <a:endParaRPr lang="en-GB"/>
        </a:p>
      </dgm:t>
    </dgm:pt>
    <dgm:pt modelId="{03ABC84E-BE98-45B3-AB97-7F8CC3BF66BF}">
      <dgm:prSet/>
      <dgm:spPr/>
      <dgm:t>
        <a:bodyPr/>
        <a:lstStyle/>
        <a:p>
          <a:pPr rtl="0"/>
          <a:r>
            <a:rPr lang="en-US" smtClean="0"/>
            <a:t>How to do it</a:t>
          </a:r>
          <a:endParaRPr lang="sv-SE"/>
        </a:p>
      </dgm:t>
    </dgm:pt>
    <dgm:pt modelId="{A8619487-C63E-4BDC-B493-80188A6CFE04}" type="parTrans" cxnId="{6D5F8F8F-3B2D-4370-9F7B-1855C73CDA79}">
      <dgm:prSet/>
      <dgm:spPr/>
      <dgm:t>
        <a:bodyPr/>
        <a:lstStyle/>
        <a:p>
          <a:endParaRPr lang="en-GB"/>
        </a:p>
      </dgm:t>
    </dgm:pt>
    <dgm:pt modelId="{93017C4C-0142-4913-B190-B4293AA0F99E}" type="sibTrans" cxnId="{6D5F8F8F-3B2D-4370-9F7B-1855C73CDA79}">
      <dgm:prSet/>
      <dgm:spPr/>
      <dgm:t>
        <a:bodyPr/>
        <a:lstStyle/>
        <a:p>
          <a:endParaRPr lang="en-GB"/>
        </a:p>
      </dgm:t>
    </dgm:pt>
    <dgm:pt modelId="{4AB25D3B-E632-45BD-83F7-4B4F8FC31AC3}">
      <dgm:prSet/>
      <dgm:spPr/>
      <dgm:t>
        <a:bodyPr/>
        <a:lstStyle/>
        <a:p>
          <a:pPr rtl="0"/>
          <a:r>
            <a:rPr lang="en-US" noProof="0" dirty="0" smtClean="0"/>
            <a:t>Prepare simple presentation materials and prototypes.</a:t>
          </a:r>
          <a:endParaRPr lang="en-US" noProof="0" dirty="0"/>
        </a:p>
      </dgm:t>
    </dgm:pt>
    <dgm:pt modelId="{B45285F5-F4AB-4AD4-8790-38E269225CA9}" type="parTrans" cxnId="{AFCA6B71-0DCA-4859-83D6-71F31F4EC307}">
      <dgm:prSet/>
      <dgm:spPr/>
      <dgm:t>
        <a:bodyPr/>
        <a:lstStyle/>
        <a:p>
          <a:endParaRPr lang="en-GB"/>
        </a:p>
      </dgm:t>
    </dgm:pt>
    <dgm:pt modelId="{6E34D827-2935-48B5-B811-27177C677123}" type="sibTrans" cxnId="{AFCA6B71-0DCA-4859-83D6-71F31F4EC307}">
      <dgm:prSet/>
      <dgm:spPr/>
      <dgm:t>
        <a:bodyPr/>
        <a:lstStyle/>
        <a:p>
          <a:endParaRPr lang="en-GB"/>
        </a:p>
      </dgm:t>
    </dgm:pt>
    <dgm:pt modelId="{C6185B98-DEDB-4740-A0C8-9FE0C4ECBFF3}">
      <dgm:prSet/>
      <dgm:spPr/>
      <dgm:t>
        <a:bodyPr/>
        <a:lstStyle/>
        <a:p>
          <a:pPr rtl="0"/>
          <a:r>
            <a:rPr lang="en-US" smtClean="0"/>
            <a:t>How to get sustainability</a:t>
          </a:r>
          <a:endParaRPr lang="sv-SE"/>
        </a:p>
      </dgm:t>
    </dgm:pt>
    <dgm:pt modelId="{44DA3167-24A8-41CC-8041-4BE8FA087B1C}" type="parTrans" cxnId="{3BE6411B-57CD-41E0-A841-4DF9B13670EC}">
      <dgm:prSet/>
      <dgm:spPr/>
      <dgm:t>
        <a:bodyPr/>
        <a:lstStyle/>
        <a:p>
          <a:endParaRPr lang="en-GB"/>
        </a:p>
      </dgm:t>
    </dgm:pt>
    <dgm:pt modelId="{31F0F542-5DD5-48D1-88E6-A0DABD081D64}" type="sibTrans" cxnId="{3BE6411B-57CD-41E0-A841-4DF9B13670EC}">
      <dgm:prSet/>
      <dgm:spPr/>
      <dgm:t>
        <a:bodyPr/>
        <a:lstStyle/>
        <a:p>
          <a:endParaRPr lang="en-GB"/>
        </a:p>
      </dgm:t>
    </dgm:pt>
    <dgm:pt modelId="{F880470B-408E-49D2-8F71-DC96A7CB53AB}">
      <dgm:prSet/>
      <dgm:spPr/>
      <dgm:t>
        <a:bodyPr/>
        <a:lstStyle/>
        <a:p>
          <a:pPr rtl="0"/>
          <a:r>
            <a:rPr lang="en-US" noProof="0" dirty="0" smtClean="0"/>
            <a:t>Write articles for intranet and evolve event every year. Invite all R&amp;D functions to participate.</a:t>
          </a:r>
          <a:endParaRPr lang="en-US" noProof="0" dirty="0"/>
        </a:p>
      </dgm:t>
    </dgm:pt>
    <dgm:pt modelId="{1A0AEAC9-B57C-4911-B062-411A5617CAD6}" type="parTrans" cxnId="{C77753D3-4EB0-4032-B597-BF5F29C6F8CC}">
      <dgm:prSet/>
      <dgm:spPr/>
      <dgm:t>
        <a:bodyPr/>
        <a:lstStyle/>
        <a:p>
          <a:endParaRPr lang="en-GB"/>
        </a:p>
      </dgm:t>
    </dgm:pt>
    <dgm:pt modelId="{60DB70F1-7BBA-48C5-A0ED-8453351206D7}" type="sibTrans" cxnId="{C77753D3-4EB0-4032-B597-BF5F29C6F8CC}">
      <dgm:prSet/>
      <dgm:spPr/>
      <dgm:t>
        <a:bodyPr/>
        <a:lstStyle/>
        <a:p>
          <a:endParaRPr lang="en-GB"/>
        </a:p>
      </dgm:t>
    </dgm:pt>
    <dgm:pt modelId="{89336AD6-6F52-4C15-B015-F31CFA7D1794}">
      <dgm:prSet/>
      <dgm:spPr/>
      <dgm:t>
        <a:bodyPr/>
        <a:lstStyle/>
        <a:p>
          <a:pPr rtl="0"/>
          <a:r>
            <a:rPr lang="en-US" noProof="0" dirty="0" smtClean="0"/>
            <a:t>Please feel free to contact Johan Hallendorff at Husqvarna: johan.hallendorff@husqvarnagroup.com</a:t>
          </a:r>
          <a:endParaRPr lang="en-US" noProof="0" dirty="0"/>
        </a:p>
      </dgm:t>
    </dgm:pt>
    <dgm:pt modelId="{14905758-CBDE-410D-A6B4-10AFBC645951}" type="parTrans" cxnId="{FEA819F7-5581-45EA-8C2F-2575F92A3034}">
      <dgm:prSet/>
      <dgm:spPr/>
      <dgm:t>
        <a:bodyPr/>
        <a:lstStyle/>
        <a:p>
          <a:endParaRPr lang="en-GB"/>
        </a:p>
      </dgm:t>
    </dgm:pt>
    <dgm:pt modelId="{6DD6C328-4543-4C89-970A-002352B55908}" type="sibTrans" cxnId="{FEA819F7-5581-45EA-8C2F-2575F92A3034}">
      <dgm:prSet/>
      <dgm:spPr/>
      <dgm:t>
        <a:bodyPr/>
        <a:lstStyle/>
        <a:p>
          <a:endParaRPr lang="en-GB"/>
        </a:p>
      </dgm:t>
    </dgm:pt>
    <dgm:pt modelId="{9B3614C0-791C-4C38-9BC2-C8DF8E1A34CE}">
      <dgm:prSet/>
      <dgm:spPr/>
      <dgm:t>
        <a:bodyPr/>
        <a:lstStyle/>
        <a:p>
          <a:pPr rtl="0"/>
          <a:r>
            <a:rPr lang="en-US" dirty="0" smtClean="0"/>
            <a:t>Networking</a:t>
          </a:r>
          <a:endParaRPr lang="en-US" dirty="0"/>
        </a:p>
      </dgm:t>
    </dgm:pt>
    <dgm:pt modelId="{89AD17F6-6F45-48DF-A0C8-A328EF0166C2}" type="parTrans" cxnId="{E0486A67-26B0-499B-B38B-32356CA86643}">
      <dgm:prSet/>
      <dgm:spPr/>
      <dgm:t>
        <a:bodyPr/>
        <a:lstStyle/>
        <a:p>
          <a:endParaRPr lang="sv-SE"/>
        </a:p>
      </dgm:t>
    </dgm:pt>
    <dgm:pt modelId="{D40016EF-BCDF-4D79-866F-07FB224761DB}" type="sibTrans" cxnId="{E0486A67-26B0-499B-B38B-32356CA86643}">
      <dgm:prSet/>
      <dgm:spPr/>
      <dgm:t>
        <a:bodyPr/>
        <a:lstStyle/>
        <a:p>
          <a:endParaRPr lang="sv-SE"/>
        </a:p>
      </dgm:t>
    </dgm:pt>
    <dgm:pt modelId="{64C1728D-1189-47FC-8436-093B3FBE2953}">
      <dgm:prSet/>
      <dgm:spPr/>
      <dgm:t>
        <a:bodyPr/>
        <a:lstStyle/>
        <a:p>
          <a:pPr rtl="0"/>
          <a:r>
            <a:rPr lang="en-US" noProof="0" dirty="0" smtClean="0"/>
            <a:t>Invite coworkers and top management ( in Husqvarna 350 visitors </a:t>
          </a:r>
          <a:r>
            <a:rPr lang="en-US" noProof="0" dirty="0" err="1" smtClean="0"/>
            <a:t>incl</a:t>
          </a:r>
          <a:r>
            <a:rPr lang="en-US" noProof="0" dirty="0" smtClean="0"/>
            <a:t> CEO and top management and 35 projects)</a:t>
          </a:r>
          <a:endParaRPr lang="en-US" noProof="0" dirty="0"/>
        </a:p>
      </dgm:t>
    </dgm:pt>
    <dgm:pt modelId="{25AF9D1C-9F8B-4BFE-BFEC-5C98F4B5FABE}" type="parTrans" cxnId="{A81807CB-80D6-49FC-8447-82C908964144}">
      <dgm:prSet/>
      <dgm:spPr/>
      <dgm:t>
        <a:bodyPr/>
        <a:lstStyle/>
        <a:p>
          <a:endParaRPr lang="sv-SE"/>
        </a:p>
      </dgm:t>
    </dgm:pt>
    <dgm:pt modelId="{FB065AF3-1310-41E0-9C7A-7024CF7C4BEC}" type="sibTrans" cxnId="{A81807CB-80D6-49FC-8447-82C908964144}">
      <dgm:prSet/>
      <dgm:spPr/>
      <dgm:t>
        <a:bodyPr/>
        <a:lstStyle/>
        <a:p>
          <a:endParaRPr lang="sv-SE"/>
        </a:p>
      </dgm:t>
    </dgm:pt>
    <dgm:pt modelId="{A7B4A2AE-4B57-4DAA-B67D-1F6DFA13DF0C}">
      <dgm:prSet/>
      <dgm:spPr/>
      <dgm:t>
        <a:bodyPr/>
        <a:lstStyle/>
        <a:p>
          <a:pPr rtl="0"/>
          <a:r>
            <a:rPr lang="en-US" noProof="0" dirty="0" smtClean="0"/>
            <a:t>Plan for yearly events, sim dates.</a:t>
          </a:r>
          <a:endParaRPr lang="en-US" noProof="0" dirty="0"/>
        </a:p>
      </dgm:t>
    </dgm:pt>
    <dgm:pt modelId="{5D539592-5B26-4E0D-B7C2-DD7936D296E9}" type="parTrans" cxnId="{D08E6DEC-42A3-4753-A68B-8B5348A8B998}">
      <dgm:prSet/>
      <dgm:spPr/>
      <dgm:t>
        <a:bodyPr/>
        <a:lstStyle/>
        <a:p>
          <a:endParaRPr lang="sv-SE"/>
        </a:p>
      </dgm:t>
    </dgm:pt>
    <dgm:pt modelId="{1A961938-6A10-421F-B2BB-F9944A4A2B24}" type="sibTrans" cxnId="{D08E6DEC-42A3-4753-A68B-8B5348A8B998}">
      <dgm:prSet/>
      <dgm:spPr/>
      <dgm:t>
        <a:bodyPr/>
        <a:lstStyle/>
        <a:p>
          <a:endParaRPr lang="sv-SE"/>
        </a:p>
      </dgm:t>
    </dgm:pt>
    <dgm:pt modelId="{EC515228-A093-4907-94C2-5410DDE88B55}">
      <dgm:prSet/>
      <dgm:spPr/>
      <dgm:t>
        <a:bodyPr/>
        <a:lstStyle/>
        <a:p>
          <a:pPr rtl="0"/>
          <a:r>
            <a:rPr lang="en-US" noProof="0" dirty="0" smtClean="0"/>
            <a:t>Recognition</a:t>
          </a:r>
          <a:r>
            <a:rPr lang="en-US" dirty="0" smtClean="0"/>
            <a:t> for inventors and possibility to directly approach decision takers, sponsors and top management in a organized way.</a:t>
          </a:r>
          <a:endParaRPr lang="en-US" dirty="0"/>
        </a:p>
      </dgm:t>
    </dgm:pt>
    <dgm:pt modelId="{1E12D7A0-75CE-43D4-A34C-2F4FAF67DE01}" type="parTrans" cxnId="{0CDE66B3-CB05-4100-9588-71D66C5B2802}">
      <dgm:prSet/>
      <dgm:spPr/>
      <dgm:t>
        <a:bodyPr/>
        <a:lstStyle/>
        <a:p>
          <a:endParaRPr lang="sv-SE"/>
        </a:p>
      </dgm:t>
    </dgm:pt>
    <dgm:pt modelId="{8B6E70C8-F9F1-46D2-ADCA-8E2CC742D68C}" type="sibTrans" cxnId="{0CDE66B3-CB05-4100-9588-71D66C5B2802}">
      <dgm:prSet/>
      <dgm:spPr/>
      <dgm:t>
        <a:bodyPr/>
        <a:lstStyle/>
        <a:p>
          <a:endParaRPr lang="sv-SE"/>
        </a:p>
      </dgm:t>
    </dgm:pt>
    <dgm:pt modelId="{23DCF4B7-0980-410F-8CFB-3291ED442C28}" type="pres">
      <dgm:prSet presAssocID="{4AE73FB3-ECFA-4D4D-8F2C-A816B50145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BC5079-D363-443B-9AEE-168DCCD8F65E}" type="pres">
      <dgm:prSet presAssocID="{6255DD1C-43CD-4AE8-BAF4-57D1CF06FC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435B1-47EF-413B-8FD1-C74D90061193}" type="pres">
      <dgm:prSet presAssocID="{6255DD1C-43CD-4AE8-BAF4-57D1CF06FCA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D7F59-3D97-478F-8267-D6C7ABA9F4D3}" type="pres">
      <dgm:prSet presAssocID="{650F6E3A-33C3-4271-B348-C1CF159262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B6E53-4C5C-422C-AAA0-A2E4CF8C282D}" type="pres">
      <dgm:prSet presAssocID="{650F6E3A-33C3-4271-B348-C1CF1592623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9BA94-8D17-48E2-BCCE-E5FF4A7C0BD2}" type="pres">
      <dgm:prSet presAssocID="{03ABC84E-BE98-45B3-AB97-7F8CC3BF66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3A9F1-CDF8-4A27-AB5A-5F5495BDFEB6}" type="pres">
      <dgm:prSet presAssocID="{03ABC84E-BE98-45B3-AB97-7F8CC3BF66B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55C08-5F89-456C-B884-2C43270BB48D}" type="pres">
      <dgm:prSet presAssocID="{C6185B98-DEDB-4740-A0C8-9FE0C4ECBF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87305-965C-452D-A3F0-B7DDC8A0CFE8}" type="pres">
      <dgm:prSet presAssocID="{C6185B98-DEDB-4740-A0C8-9FE0C4ECBFF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ADC1FCE-1E5B-4AF7-BF0E-D6F21DA8DC33}" type="presOf" srcId="{03ABC84E-BE98-45B3-AB97-7F8CC3BF66BF}" destId="{4689BA94-8D17-48E2-BCCE-E5FF4A7C0BD2}" srcOrd="0" destOrd="0" presId="urn:microsoft.com/office/officeart/2005/8/layout/vList2"/>
    <dgm:cxn modelId="{B6EBA7C0-9CF9-4C97-9D92-703E00E6A509}" type="presOf" srcId="{6C42FAC0-9B85-4EB8-B965-401FF5446F5A}" destId="{10E435B1-47EF-413B-8FD1-C74D90061193}" srcOrd="0" destOrd="0" presId="urn:microsoft.com/office/officeart/2005/8/layout/vList2"/>
    <dgm:cxn modelId="{FD62FE14-C118-4FFD-8951-AD914C26FF00}" type="presOf" srcId="{9D240BF9-0D35-438F-B212-41936516E0B3}" destId="{FF2B6E53-4C5C-422C-AAA0-A2E4CF8C282D}" srcOrd="0" destOrd="0" presId="urn:microsoft.com/office/officeart/2005/8/layout/vList2"/>
    <dgm:cxn modelId="{8F6A9DC8-7EB8-4953-8F8C-B7981EAA2CFA}" type="presOf" srcId="{EC515228-A093-4907-94C2-5410DDE88B55}" destId="{FF2B6E53-4C5C-422C-AAA0-A2E4CF8C282D}" srcOrd="0" destOrd="1" presId="urn:microsoft.com/office/officeart/2005/8/layout/vList2"/>
    <dgm:cxn modelId="{F43773CE-6A85-40B0-A98A-4B9E54999FE6}" srcId="{4AE73FB3-ECFA-4D4D-8F2C-A816B5014567}" destId="{650F6E3A-33C3-4271-B348-C1CF1592623E}" srcOrd="1" destOrd="0" parTransId="{9A4AB957-90FA-4C8C-9BF9-CEEBE982AAEB}" sibTransId="{5103B12A-EC3D-48EC-AA3D-A1DFA78D1F17}"/>
    <dgm:cxn modelId="{0CDE66B3-CB05-4100-9588-71D66C5B2802}" srcId="{650F6E3A-33C3-4271-B348-C1CF1592623E}" destId="{EC515228-A093-4907-94C2-5410DDE88B55}" srcOrd="1" destOrd="0" parTransId="{1E12D7A0-75CE-43D4-A34C-2F4FAF67DE01}" sibTransId="{8B6E70C8-F9F1-46D2-ADCA-8E2CC742D68C}"/>
    <dgm:cxn modelId="{6D5F8F8F-3B2D-4370-9F7B-1855C73CDA79}" srcId="{4AE73FB3-ECFA-4D4D-8F2C-A816B5014567}" destId="{03ABC84E-BE98-45B3-AB97-7F8CC3BF66BF}" srcOrd="2" destOrd="0" parTransId="{A8619487-C63E-4BDC-B493-80188A6CFE04}" sibTransId="{93017C4C-0142-4913-B190-B4293AA0F99E}"/>
    <dgm:cxn modelId="{1776170E-DC03-4F4F-909E-3BC31028262A}" srcId="{650F6E3A-33C3-4271-B348-C1CF1592623E}" destId="{9D240BF9-0D35-438F-B212-41936516E0B3}" srcOrd="0" destOrd="0" parTransId="{4A97959E-2039-4DF9-9BCA-0346140DDBF6}" sibTransId="{6FE703C8-C2A6-417F-9EF2-3945DA05B498}"/>
    <dgm:cxn modelId="{BA9B6D49-402D-4DAA-AB6A-B4392244C04D}" type="presOf" srcId="{4AE73FB3-ECFA-4D4D-8F2C-A816B5014567}" destId="{23DCF4B7-0980-410F-8CFB-3291ED442C28}" srcOrd="0" destOrd="0" presId="urn:microsoft.com/office/officeart/2005/8/layout/vList2"/>
    <dgm:cxn modelId="{621B954A-5783-4E04-B1CF-E905E454CF09}" type="presOf" srcId="{6255DD1C-43CD-4AE8-BAF4-57D1CF06FCA6}" destId="{C3BC5079-D363-443B-9AEE-168DCCD8F65E}" srcOrd="0" destOrd="0" presId="urn:microsoft.com/office/officeart/2005/8/layout/vList2"/>
    <dgm:cxn modelId="{3BE6411B-57CD-41E0-A841-4DF9B13670EC}" srcId="{4AE73FB3-ECFA-4D4D-8F2C-A816B5014567}" destId="{C6185B98-DEDB-4740-A0C8-9FE0C4ECBFF3}" srcOrd="3" destOrd="0" parTransId="{44DA3167-24A8-41CC-8041-4BE8FA087B1C}" sibTransId="{31F0F542-5DD5-48D1-88E6-A0DABD081D64}"/>
    <dgm:cxn modelId="{4016DDC2-55AD-49A1-9B15-D944B1404D26}" type="presOf" srcId="{650F6E3A-33C3-4271-B348-C1CF1592623E}" destId="{4EFD7F59-3D97-478F-8267-D6C7ABA9F4D3}" srcOrd="0" destOrd="0" presId="urn:microsoft.com/office/officeart/2005/8/layout/vList2"/>
    <dgm:cxn modelId="{FEA819F7-5581-45EA-8C2F-2575F92A3034}" srcId="{C6185B98-DEDB-4740-A0C8-9FE0C4ECBFF3}" destId="{89336AD6-6F52-4C15-B015-F31CFA7D1794}" srcOrd="1" destOrd="0" parTransId="{14905758-CBDE-410D-A6B4-10AFBC645951}" sibTransId="{6DD6C328-4543-4C89-970A-002352B55908}"/>
    <dgm:cxn modelId="{324461FD-E0DE-477E-89D6-28CBD9E78A69}" type="presOf" srcId="{A7B4A2AE-4B57-4DAA-B67D-1F6DFA13DF0C}" destId="{5583A9F1-CDF8-4A27-AB5A-5F5495BDFEB6}" srcOrd="0" destOrd="2" presId="urn:microsoft.com/office/officeart/2005/8/layout/vList2"/>
    <dgm:cxn modelId="{A81807CB-80D6-49FC-8447-82C908964144}" srcId="{03ABC84E-BE98-45B3-AB97-7F8CC3BF66BF}" destId="{64C1728D-1189-47FC-8436-093B3FBE2953}" srcOrd="1" destOrd="0" parTransId="{25AF9D1C-9F8B-4BFE-BFEC-5C98F4B5FABE}" sibTransId="{FB065AF3-1310-41E0-9C7A-7024CF7C4BEC}"/>
    <dgm:cxn modelId="{C77753D3-4EB0-4032-B597-BF5F29C6F8CC}" srcId="{C6185B98-DEDB-4740-A0C8-9FE0C4ECBFF3}" destId="{F880470B-408E-49D2-8F71-DC96A7CB53AB}" srcOrd="0" destOrd="0" parTransId="{1A0AEAC9-B57C-4911-B062-411A5617CAD6}" sibTransId="{60DB70F1-7BBA-48C5-A0ED-8453351206D7}"/>
    <dgm:cxn modelId="{AFCA6B71-0DCA-4859-83D6-71F31F4EC307}" srcId="{03ABC84E-BE98-45B3-AB97-7F8CC3BF66BF}" destId="{4AB25D3B-E632-45BD-83F7-4B4F8FC31AC3}" srcOrd="0" destOrd="0" parTransId="{B45285F5-F4AB-4AD4-8790-38E269225CA9}" sibTransId="{6E34D827-2935-48B5-B811-27177C677123}"/>
    <dgm:cxn modelId="{09E8D747-8F47-4355-A468-C82B2B214D39}" srcId="{4AE73FB3-ECFA-4D4D-8F2C-A816B5014567}" destId="{6255DD1C-43CD-4AE8-BAF4-57D1CF06FCA6}" srcOrd="0" destOrd="0" parTransId="{B8CFDA90-0AC0-4879-8DC3-92891A9E46A8}" sibTransId="{5645E719-D431-47D7-ABDA-819564FA09A2}"/>
    <dgm:cxn modelId="{CF48EB26-01AF-49EF-B7D4-A094C1638FE8}" type="presOf" srcId="{64C1728D-1189-47FC-8436-093B3FBE2953}" destId="{5583A9F1-CDF8-4A27-AB5A-5F5495BDFEB6}" srcOrd="0" destOrd="1" presId="urn:microsoft.com/office/officeart/2005/8/layout/vList2"/>
    <dgm:cxn modelId="{7F4CE64D-FBA1-4D2C-9091-4E0C9182D687}" type="presOf" srcId="{4AB25D3B-E632-45BD-83F7-4B4F8FC31AC3}" destId="{5583A9F1-CDF8-4A27-AB5A-5F5495BDFEB6}" srcOrd="0" destOrd="0" presId="urn:microsoft.com/office/officeart/2005/8/layout/vList2"/>
    <dgm:cxn modelId="{5BBA954C-45E6-4998-A132-25D1E23E4CAC}" type="presOf" srcId="{89336AD6-6F52-4C15-B015-F31CFA7D1794}" destId="{12487305-965C-452D-A3F0-B7DDC8A0CFE8}" srcOrd="0" destOrd="1" presId="urn:microsoft.com/office/officeart/2005/8/layout/vList2"/>
    <dgm:cxn modelId="{2FF7260A-9D90-4290-B617-14DD413339DB}" type="presOf" srcId="{C6185B98-DEDB-4740-A0C8-9FE0C4ECBFF3}" destId="{82655C08-5F89-456C-B884-2C43270BB48D}" srcOrd="0" destOrd="0" presId="urn:microsoft.com/office/officeart/2005/8/layout/vList2"/>
    <dgm:cxn modelId="{F632ACDF-C6F6-400B-9D96-FFD4AA18A04D}" type="presOf" srcId="{F880470B-408E-49D2-8F71-DC96A7CB53AB}" destId="{12487305-965C-452D-A3F0-B7DDC8A0CFE8}" srcOrd="0" destOrd="0" presId="urn:microsoft.com/office/officeart/2005/8/layout/vList2"/>
    <dgm:cxn modelId="{E0486A67-26B0-499B-B38B-32356CA86643}" srcId="{650F6E3A-33C3-4271-B348-C1CF1592623E}" destId="{9B3614C0-791C-4C38-9BC2-C8DF8E1A34CE}" srcOrd="2" destOrd="0" parTransId="{89AD17F6-6F45-48DF-A0C8-A328EF0166C2}" sibTransId="{D40016EF-BCDF-4D79-866F-07FB224761DB}"/>
    <dgm:cxn modelId="{4DABE2A5-B98F-42D8-BE6B-80D98D251C04}" srcId="{6255DD1C-43CD-4AE8-BAF4-57D1CF06FCA6}" destId="{6C42FAC0-9B85-4EB8-B965-401FF5446F5A}" srcOrd="0" destOrd="0" parTransId="{B3F5DE03-2D90-4BE9-872D-B4BC70F5D668}" sibTransId="{2D321D9C-4DEB-4187-A3F7-08BF6E6258A1}"/>
    <dgm:cxn modelId="{DC24E87F-324E-4CE1-BADC-AF7732914572}" type="presOf" srcId="{9B3614C0-791C-4C38-9BC2-C8DF8E1A34CE}" destId="{FF2B6E53-4C5C-422C-AAA0-A2E4CF8C282D}" srcOrd="0" destOrd="2" presId="urn:microsoft.com/office/officeart/2005/8/layout/vList2"/>
    <dgm:cxn modelId="{D08E6DEC-42A3-4753-A68B-8B5348A8B998}" srcId="{03ABC84E-BE98-45B3-AB97-7F8CC3BF66BF}" destId="{A7B4A2AE-4B57-4DAA-B67D-1F6DFA13DF0C}" srcOrd="2" destOrd="0" parTransId="{5D539592-5B26-4E0D-B7C2-DD7936D296E9}" sibTransId="{1A961938-6A10-421F-B2BB-F9944A4A2B24}"/>
    <dgm:cxn modelId="{EE9A7B51-BF01-43FF-B3B7-5C64399053D2}" type="presParOf" srcId="{23DCF4B7-0980-410F-8CFB-3291ED442C28}" destId="{C3BC5079-D363-443B-9AEE-168DCCD8F65E}" srcOrd="0" destOrd="0" presId="urn:microsoft.com/office/officeart/2005/8/layout/vList2"/>
    <dgm:cxn modelId="{0476BE4F-FFB0-4113-AE94-8669A6E11851}" type="presParOf" srcId="{23DCF4B7-0980-410F-8CFB-3291ED442C28}" destId="{10E435B1-47EF-413B-8FD1-C74D90061193}" srcOrd="1" destOrd="0" presId="urn:microsoft.com/office/officeart/2005/8/layout/vList2"/>
    <dgm:cxn modelId="{15D93B1D-3236-43CA-B733-8AE52F17EECA}" type="presParOf" srcId="{23DCF4B7-0980-410F-8CFB-3291ED442C28}" destId="{4EFD7F59-3D97-478F-8267-D6C7ABA9F4D3}" srcOrd="2" destOrd="0" presId="urn:microsoft.com/office/officeart/2005/8/layout/vList2"/>
    <dgm:cxn modelId="{074E46FA-8214-4A68-A97E-432A78A498DA}" type="presParOf" srcId="{23DCF4B7-0980-410F-8CFB-3291ED442C28}" destId="{FF2B6E53-4C5C-422C-AAA0-A2E4CF8C282D}" srcOrd="3" destOrd="0" presId="urn:microsoft.com/office/officeart/2005/8/layout/vList2"/>
    <dgm:cxn modelId="{819E5428-BAAC-4E58-967D-6CA0E60CC6CB}" type="presParOf" srcId="{23DCF4B7-0980-410F-8CFB-3291ED442C28}" destId="{4689BA94-8D17-48E2-BCCE-E5FF4A7C0BD2}" srcOrd="4" destOrd="0" presId="urn:microsoft.com/office/officeart/2005/8/layout/vList2"/>
    <dgm:cxn modelId="{52C62AF9-F1DA-4445-B6B9-2F7C5B4FA9C1}" type="presParOf" srcId="{23DCF4B7-0980-410F-8CFB-3291ED442C28}" destId="{5583A9F1-CDF8-4A27-AB5A-5F5495BDFEB6}" srcOrd="5" destOrd="0" presId="urn:microsoft.com/office/officeart/2005/8/layout/vList2"/>
    <dgm:cxn modelId="{7B1E3420-D4C4-4C48-AAE8-C81387AA0EEE}" type="presParOf" srcId="{23DCF4B7-0980-410F-8CFB-3291ED442C28}" destId="{82655C08-5F89-456C-B884-2C43270BB48D}" srcOrd="6" destOrd="0" presId="urn:microsoft.com/office/officeart/2005/8/layout/vList2"/>
    <dgm:cxn modelId="{265F7013-DCC9-40A8-B873-506E82C170C2}" type="presParOf" srcId="{23DCF4B7-0980-410F-8CFB-3291ED442C28}" destId="{12487305-965C-452D-A3F0-B7DDC8A0CFE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E73FB3-ECFA-4D4D-8F2C-A816B50145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55DD1C-43CD-4AE8-BAF4-57D1CF06FCA6}">
      <dgm:prSet/>
      <dgm:spPr/>
      <dgm:t>
        <a:bodyPr/>
        <a:lstStyle/>
        <a:p>
          <a:pPr rtl="0"/>
          <a:r>
            <a:rPr lang="en-US" smtClean="0"/>
            <a:t>Kind of event</a:t>
          </a:r>
          <a:endParaRPr lang="sv-SE"/>
        </a:p>
      </dgm:t>
    </dgm:pt>
    <dgm:pt modelId="{B8CFDA90-0AC0-4879-8DC3-92891A9E46A8}" type="parTrans" cxnId="{09E8D747-8F47-4355-A468-C82B2B214D39}">
      <dgm:prSet/>
      <dgm:spPr/>
      <dgm:t>
        <a:bodyPr/>
        <a:lstStyle/>
        <a:p>
          <a:endParaRPr lang="en-GB"/>
        </a:p>
      </dgm:t>
    </dgm:pt>
    <dgm:pt modelId="{5645E719-D431-47D7-ABDA-819564FA09A2}" type="sibTrans" cxnId="{09E8D747-8F47-4355-A468-C82B2B214D39}">
      <dgm:prSet/>
      <dgm:spPr/>
      <dgm:t>
        <a:bodyPr/>
        <a:lstStyle/>
        <a:p>
          <a:endParaRPr lang="en-GB"/>
        </a:p>
      </dgm:t>
    </dgm:pt>
    <dgm:pt modelId="{6C42FAC0-9B85-4EB8-B965-401FF5446F5A}">
      <dgm:prSet/>
      <dgm:spPr/>
      <dgm:t>
        <a:bodyPr/>
        <a:lstStyle/>
        <a:p>
          <a:pPr rtl="0"/>
          <a:r>
            <a:rPr lang="sv-SE" dirty="0" smtClean="0"/>
            <a:t>Different kind </a:t>
          </a:r>
          <a:r>
            <a:rPr lang="sv-SE" dirty="0" err="1" smtClean="0"/>
            <a:t>of</a:t>
          </a:r>
          <a:r>
            <a:rPr lang="sv-SE" dirty="0" smtClean="0"/>
            <a:t> </a:t>
          </a:r>
          <a:r>
            <a:rPr lang="sv-SE" dirty="0" err="1" smtClean="0"/>
            <a:t>rewards</a:t>
          </a:r>
          <a:r>
            <a:rPr lang="sv-SE" dirty="0" smtClean="0"/>
            <a:t> for different </a:t>
          </a:r>
          <a:r>
            <a:rPr lang="sv-SE" dirty="0" err="1" smtClean="0"/>
            <a:t>stages</a:t>
          </a:r>
          <a:r>
            <a:rPr lang="sv-SE" dirty="0" smtClean="0"/>
            <a:t> in the process.</a:t>
          </a:r>
          <a:endParaRPr lang="sv-SE" dirty="0"/>
        </a:p>
      </dgm:t>
    </dgm:pt>
    <dgm:pt modelId="{B3F5DE03-2D90-4BE9-872D-B4BC70F5D668}" type="parTrans" cxnId="{4DABE2A5-B98F-42D8-BE6B-80D98D251C04}">
      <dgm:prSet/>
      <dgm:spPr/>
      <dgm:t>
        <a:bodyPr/>
        <a:lstStyle/>
        <a:p>
          <a:endParaRPr lang="en-GB"/>
        </a:p>
      </dgm:t>
    </dgm:pt>
    <dgm:pt modelId="{2D321D9C-4DEB-4187-A3F7-08BF6E6258A1}" type="sibTrans" cxnId="{4DABE2A5-B98F-42D8-BE6B-80D98D251C04}">
      <dgm:prSet/>
      <dgm:spPr/>
      <dgm:t>
        <a:bodyPr/>
        <a:lstStyle/>
        <a:p>
          <a:endParaRPr lang="en-GB"/>
        </a:p>
      </dgm:t>
    </dgm:pt>
    <dgm:pt modelId="{650F6E3A-33C3-4271-B348-C1CF1592623E}">
      <dgm:prSet/>
      <dgm:spPr/>
      <dgm:t>
        <a:bodyPr/>
        <a:lstStyle/>
        <a:p>
          <a:pPr rtl="0"/>
          <a:r>
            <a:rPr lang="en-GB" smtClean="0"/>
            <a:t>Purpose</a:t>
          </a:r>
          <a:endParaRPr lang="sv-SE"/>
        </a:p>
      </dgm:t>
    </dgm:pt>
    <dgm:pt modelId="{9A4AB957-90FA-4C8C-9BF9-CEEBE982AAEB}" type="parTrans" cxnId="{F43773CE-6A85-40B0-A98A-4B9E54999FE6}">
      <dgm:prSet/>
      <dgm:spPr/>
      <dgm:t>
        <a:bodyPr/>
        <a:lstStyle/>
        <a:p>
          <a:endParaRPr lang="en-GB"/>
        </a:p>
      </dgm:t>
    </dgm:pt>
    <dgm:pt modelId="{5103B12A-EC3D-48EC-AA3D-A1DFA78D1F17}" type="sibTrans" cxnId="{F43773CE-6A85-40B0-A98A-4B9E54999FE6}">
      <dgm:prSet/>
      <dgm:spPr/>
      <dgm:t>
        <a:bodyPr/>
        <a:lstStyle/>
        <a:p>
          <a:endParaRPr lang="en-GB"/>
        </a:p>
      </dgm:t>
    </dgm:pt>
    <dgm:pt modelId="{9D240BF9-0D35-438F-B212-41936516E0B3}">
      <dgm:prSet/>
      <dgm:spPr/>
      <dgm:t>
        <a:bodyPr/>
        <a:lstStyle/>
        <a:p>
          <a:pPr rtl="0"/>
          <a:r>
            <a:rPr lang="sv-SE" dirty="0" err="1" smtClean="0"/>
            <a:t>Technology</a:t>
          </a:r>
          <a:r>
            <a:rPr lang="sv-SE" dirty="0" smtClean="0"/>
            <a:t> awards</a:t>
          </a:r>
          <a:endParaRPr lang="sv-SE" dirty="0"/>
        </a:p>
      </dgm:t>
    </dgm:pt>
    <dgm:pt modelId="{4A97959E-2039-4DF9-9BCA-0346140DDBF6}" type="parTrans" cxnId="{1776170E-DC03-4F4F-909E-3BC31028262A}">
      <dgm:prSet/>
      <dgm:spPr/>
      <dgm:t>
        <a:bodyPr/>
        <a:lstStyle/>
        <a:p>
          <a:endParaRPr lang="en-GB"/>
        </a:p>
      </dgm:t>
    </dgm:pt>
    <dgm:pt modelId="{6FE703C8-C2A6-417F-9EF2-3945DA05B498}" type="sibTrans" cxnId="{1776170E-DC03-4F4F-909E-3BC31028262A}">
      <dgm:prSet/>
      <dgm:spPr/>
      <dgm:t>
        <a:bodyPr/>
        <a:lstStyle/>
        <a:p>
          <a:endParaRPr lang="en-GB"/>
        </a:p>
      </dgm:t>
    </dgm:pt>
    <dgm:pt modelId="{03ABC84E-BE98-45B3-AB97-7F8CC3BF66BF}">
      <dgm:prSet/>
      <dgm:spPr/>
      <dgm:t>
        <a:bodyPr/>
        <a:lstStyle/>
        <a:p>
          <a:pPr rtl="0"/>
          <a:r>
            <a:rPr lang="en-US" smtClean="0"/>
            <a:t>How to do it</a:t>
          </a:r>
          <a:endParaRPr lang="sv-SE"/>
        </a:p>
      </dgm:t>
    </dgm:pt>
    <dgm:pt modelId="{A8619487-C63E-4BDC-B493-80188A6CFE04}" type="parTrans" cxnId="{6D5F8F8F-3B2D-4370-9F7B-1855C73CDA79}">
      <dgm:prSet/>
      <dgm:spPr/>
      <dgm:t>
        <a:bodyPr/>
        <a:lstStyle/>
        <a:p>
          <a:endParaRPr lang="en-GB"/>
        </a:p>
      </dgm:t>
    </dgm:pt>
    <dgm:pt modelId="{93017C4C-0142-4913-B190-B4293AA0F99E}" type="sibTrans" cxnId="{6D5F8F8F-3B2D-4370-9F7B-1855C73CDA79}">
      <dgm:prSet/>
      <dgm:spPr/>
      <dgm:t>
        <a:bodyPr/>
        <a:lstStyle/>
        <a:p>
          <a:endParaRPr lang="en-GB"/>
        </a:p>
      </dgm:t>
    </dgm:pt>
    <dgm:pt modelId="{4AB25D3B-E632-45BD-83F7-4B4F8FC31AC3}">
      <dgm:prSet/>
      <dgm:spPr/>
      <dgm:t>
        <a:bodyPr/>
        <a:lstStyle/>
        <a:p>
          <a:pPr rtl="0"/>
          <a:endParaRPr lang="sv-SE" dirty="0"/>
        </a:p>
      </dgm:t>
    </dgm:pt>
    <dgm:pt modelId="{B45285F5-F4AB-4AD4-8790-38E269225CA9}" type="parTrans" cxnId="{AFCA6B71-0DCA-4859-83D6-71F31F4EC307}">
      <dgm:prSet/>
      <dgm:spPr/>
      <dgm:t>
        <a:bodyPr/>
        <a:lstStyle/>
        <a:p>
          <a:endParaRPr lang="en-GB"/>
        </a:p>
      </dgm:t>
    </dgm:pt>
    <dgm:pt modelId="{6E34D827-2935-48B5-B811-27177C677123}" type="sibTrans" cxnId="{AFCA6B71-0DCA-4859-83D6-71F31F4EC307}">
      <dgm:prSet/>
      <dgm:spPr/>
      <dgm:t>
        <a:bodyPr/>
        <a:lstStyle/>
        <a:p>
          <a:endParaRPr lang="en-GB"/>
        </a:p>
      </dgm:t>
    </dgm:pt>
    <dgm:pt modelId="{C6185B98-DEDB-4740-A0C8-9FE0C4ECBFF3}">
      <dgm:prSet/>
      <dgm:spPr/>
      <dgm:t>
        <a:bodyPr/>
        <a:lstStyle/>
        <a:p>
          <a:pPr rtl="0"/>
          <a:r>
            <a:rPr lang="en-US" smtClean="0"/>
            <a:t>How to get sustainability</a:t>
          </a:r>
          <a:endParaRPr lang="sv-SE"/>
        </a:p>
      </dgm:t>
    </dgm:pt>
    <dgm:pt modelId="{44DA3167-24A8-41CC-8041-4BE8FA087B1C}" type="parTrans" cxnId="{3BE6411B-57CD-41E0-A841-4DF9B13670EC}">
      <dgm:prSet/>
      <dgm:spPr/>
      <dgm:t>
        <a:bodyPr/>
        <a:lstStyle/>
        <a:p>
          <a:endParaRPr lang="en-GB"/>
        </a:p>
      </dgm:t>
    </dgm:pt>
    <dgm:pt modelId="{31F0F542-5DD5-48D1-88E6-A0DABD081D64}" type="sibTrans" cxnId="{3BE6411B-57CD-41E0-A841-4DF9B13670EC}">
      <dgm:prSet/>
      <dgm:spPr/>
      <dgm:t>
        <a:bodyPr/>
        <a:lstStyle/>
        <a:p>
          <a:endParaRPr lang="en-GB"/>
        </a:p>
      </dgm:t>
    </dgm:pt>
    <dgm:pt modelId="{F880470B-408E-49D2-8F71-DC96A7CB53AB}">
      <dgm:prSet/>
      <dgm:spPr/>
      <dgm:t>
        <a:bodyPr/>
        <a:lstStyle/>
        <a:p>
          <a:pPr rtl="0"/>
          <a:endParaRPr lang="sv-SE" dirty="0"/>
        </a:p>
      </dgm:t>
    </dgm:pt>
    <dgm:pt modelId="{1A0AEAC9-B57C-4911-B062-411A5617CAD6}" type="parTrans" cxnId="{C77753D3-4EB0-4032-B597-BF5F29C6F8CC}">
      <dgm:prSet/>
      <dgm:spPr/>
      <dgm:t>
        <a:bodyPr/>
        <a:lstStyle/>
        <a:p>
          <a:endParaRPr lang="en-GB"/>
        </a:p>
      </dgm:t>
    </dgm:pt>
    <dgm:pt modelId="{60DB70F1-7BBA-48C5-A0ED-8453351206D7}" type="sibTrans" cxnId="{C77753D3-4EB0-4032-B597-BF5F29C6F8CC}">
      <dgm:prSet/>
      <dgm:spPr/>
      <dgm:t>
        <a:bodyPr/>
        <a:lstStyle/>
        <a:p>
          <a:endParaRPr lang="en-GB"/>
        </a:p>
      </dgm:t>
    </dgm:pt>
    <dgm:pt modelId="{89336AD6-6F52-4C15-B015-F31CFA7D1794}">
      <dgm:prSet/>
      <dgm:spPr/>
      <dgm:t>
        <a:bodyPr/>
        <a:lstStyle/>
        <a:p>
          <a:pPr rtl="0"/>
          <a:r>
            <a:rPr lang="sv-SE" dirty="0" err="1" smtClean="0"/>
            <a:t>Please</a:t>
          </a:r>
          <a:r>
            <a:rPr lang="sv-SE" dirty="0" smtClean="0"/>
            <a:t> </a:t>
          </a:r>
          <a:r>
            <a:rPr lang="sv-SE" dirty="0" err="1" smtClean="0"/>
            <a:t>feel</a:t>
          </a:r>
          <a:r>
            <a:rPr lang="sv-SE" dirty="0" smtClean="0"/>
            <a:t> </a:t>
          </a:r>
          <a:r>
            <a:rPr lang="sv-SE" dirty="0" err="1" smtClean="0"/>
            <a:t>free</a:t>
          </a:r>
          <a:r>
            <a:rPr lang="sv-SE" dirty="0" smtClean="0"/>
            <a:t> to </a:t>
          </a:r>
          <a:r>
            <a:rPr lang="sv-SE" dirty="0" err="1" smtClean="0"/>
            <a:t>contact</a:t>
          </a:r>
          <a:r>
            <a:rPr lang="sv-SE" dirty="0" smtClean="0"/>
            <a:t> Karin Andre. Karin.andre@volvocars.com</a:t>
          </a:r>
          <a:endParaRPr lang="sv-SE" dirty="0"/>
        </a:p>
      </dgm:t>
    </dgm:pt>
    <dgm:pt modelId="{14905758-CBDE-410D-A6B4-10AFBC645951}" type="parTrans" cxnId="{FEA819F7-5581-45EA-8C2F-2575F92A3034}">
      <dgm:prSet/>
      <dgm:spPr/>
      <dgm:t>
        <a:bodyPr/>
        <a:lstStyle/>
        <a:p>
          <a:endParaRPr lang="en-GB"/>
        </a:p>
      </dgm:t>
    </dgm:pt>
    <dgm:pt modelId="{6DD6C328-4543-4C89-970A-002352B55908}" type="sibTrans" cxnId="{FEA819F7-5581-45EA-8C2F-2575F92A3034}">
      <dgm:prSet/>
      <dgm:spPr/>
      <dgm:t>
        <a:bodyPr/>
        <a:lstStyle/>
        <a:p>
          <a:endParaRPr lang="en-GB"/>
        </a:p>
      </dgm:t>
    </dgm:pt>
    <dgm:pt modelId="{23DCF4B7-0980-410F-8CFB-3291ED442C28}" type="pres">
      <dgm:prSet presAssocID="{4AE73FB3-ECFA-4D4D-8F2C-A816B50145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BC5079-D363-443B-9AEE-168DCCD8F65E}" type="pres">
      <dgm:prSet presAssocID="{6255DD1C-43CD-4AE8-BAF4-57D1CF06FC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435B1-47EF-413B-8FD1-C74D90061193}" type="pres">
      <dgm:prSet presAssocID="{6255DD1C-43CD-4AE8-BAF4-57D1CF06FCA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D7F59-3D97-478F-8267-D6C7ABA9F4D3}" type="pres">
      <dgm:prSet presAssocID="{650F6E3A-33C3-4271-B348-C1CF159262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B6E53-4C5C-422C-AAA0-A2E4CF8C282D}" type="pres">
      <dgm:prSet presAssocID="{650F6E3A-33C3-4271-B348-C1CF1592623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9BA94-8D17-48E2-BCCE-E5FF4A7C0BD2}" type="pres">
      <dgm:prSet presAssocID="{03ABC84E-BE98-45B3-AB97-7F8CC3BF66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3A9F1-CDF8-4A27-AB5A-5F5495BDFEB6}" type="pres">
      <dgm:prSet presAssocID="{03ABC84E-BE98-45B3-AB97-7F8CC3BF66B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55C08-5F89-456C-B884-2C43270BB48D}" type="pres">
      <dgm:prSet presAssocID="{C6185B98-DEDB-4740-A0C8-9FE0C4ECBF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87305-965C-452D-A3F0-B7DDC8A0CFE8}" type="pres">
      <dgm:prSet presAssocID="{C6185B98-DEDB-4740-A0C8-9FE0C4ECBFF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E6411B-57CD-41E0-A841-4DF9B13670EC}" srcId="{4AE73FB3-ECFA-4D4D-8F2C-A816B5014567}" destId="{C6185B98-DEDB-4740-A0C8-9FE0C4ECBFF3}" srcOrd="3" destOrd="0" parTransId="{44DA3167-24A8-41CC-8041-4BE8FA087B1C}" sibTransId="{31F0F542-5DD5-48D1-88E6-A0DABD081D64}"/>
    <dgm:cxn modelId="{C77753D3-4EB0-4032-B597-BF5F29C6F8CC}" srcId="{C6185B98-DEDB-4740-A0C8-9FE0C4ECBFF3}" destId="{F880470B-408E-49D2-8F71-DC96A7CB53AB}" srcOrd="0" destOrd="0" parTransId="{1A0AEAC9-B57C-4911-B062-411A5617CAD6}" sibTransId="{60DB70F1-7BBA-48C5-A0ED-8453351206D7}"/>
    <dgm:cxn modelId="{75D3B39A-2F2D-4287-AE80-B2B3BE5CD769}" type="presOf" srcId="{9D240BF9-0D35-438F-B212-41936516E0B3}" destId="{FF2B6E53-4C5C-422C-AAA0-A2E4CF8C282D}" srcOrd="0" destOrd="0" presId="urn:microsoft.com/office/officeart/2005/8/layout/vList2"/>
    <dgm:cxn modelId="{F43773CE-6A85-40B0-A98A-4B9E54999FE6}" srcId="{4AE73FB3-ECFA-4D4D-8F2C-A816B5014567}" destId="{650F6E3A-33C3-4271-B348-C1CF1592623E}" srcOrd="1" destOrd="0" parTransId="{9A4AB957-90FA-4C8C-9BF9-CEEBE982AAEB}" sibTransId="{5103B12A-EC3D-48EC-AA3D-A1DFA78D1F17}"/>
    <dgm:cxn modelId="{3AA9D7B9-3E73-4AAC-A947-9A8B9DA4C303}" type="presOf" srcId="{89336AD6-6F52-4C15-B015-F31CFA7D1794}" destId="{12487305-965C-452D-A3F0-B7DDC8A0CFE8}" srcOrd="0" destOrd="1" presId="urn:microsoft.com/office/officeart/2005/8/layout/vList2"/>
    <dgm:cxn modelId="{6D5F8F8F-3B2D-4370-9F7B-1855C73CDA79}" srcId="{4AE73FB3-ECFA-4D4D-8F2C-A816B5014567}" destId="{03ABC84E-BE98-45B3-AB97-7F8CC3BF66BF}" srcOrd="2" destOrd="0" parTransId="{A8619487-C63E-4BDC-B493-80188A6CFE04}" sibTransId="{93017C4C-0142-4913-B190-B4293AA0F99E}"/>
    <dgm:cxn modelId="{EFA417C3-2BD5-4154-8FAC-1B582C5D8080}" type="presOf" srcId="{6255DD1C-43CD-4AE8-BAF4-57D1CF06FCA6}" destId="{C3BC5079-D363-443B-9AEE-168DCCD8F65E}" srcOrd="0" destOrd="0" presId="urn:microsoft.com/office/officeart/2005/8/layout/vList2"/>
    <dgm:cxn modelId="{DCF4B2A3-CF6D-4126-AF8E-41CFDFA71868}" type="presOf" srcId="{C6185B98-DEDB-4740-A0C8-9FE0C4ECBFF3}" destId="{82655C08-5F89-456C-B884-2C43270BB48D}" srcOrd="0" destOrd="0" presId="urn:microsoft.com/office/officeart/2005/8/layout/vList2"/>
    <dgm:cxn modelId="{779066D9-B21A-4C45-9D4E-4378FCBA7657}" type="presOf" srcId="{6C42FAC0-9B85-4EB8-B965-401FF5446F5A}" destId="{10E435B1-47EF-413B-8FD1-C74D90061193}" srcOrd="0" destOrd="0" presId="urn:microsoft.com/office/officeart/2005/8/layout/vList2"/>
    <dgm:cxn modelId="{09E8D747-8F47-4355-A468-C82B2B214D39}" srcId="{4AE73FB3-ECFA-4D4D-8F2C-A816B5014567}" destId="{6255DD1C-43CD-4AE8-BAF4-57D1CF06FCA6}" srcOrd="0" destOrd="0" parTransId="{B8CFDA90-0AC0-4879-8DC3-92891A9E46A8}" sibTransId="{5645E719-D431-47D7-ABDA-819564FA09A2}"/>
    <dgm:cxn modelId="{3A403B89-8113-4DB1-B951-A762D6C96333}" type="presOf" srcId="{03ABC84E-BE98-45B3-AB97-7F8CC3BF66BF}" destId="{4689BA94-8D17-48E2-BCCE-E5FF4A7C0BD2}" srcOrd="0" destOrd="0" presId="urn:microsoft.com/office/officeart/2005/8/layout/vList2"/>
    <dgm:cxn modelId="{EBFB11FA-84C6-41C7-91ED-6CE0328E11A2}" type="presOf" srcId="{F880470B-408E-49D2-8F71-DC96A7CB53AB}" destId="{12487305-965C-452D-A3F0-B7DDC8A0CFE8}" srcOrd="0" destOrd="0" presId="urn:microsoft.com/office/officeart/2005/8/layout/vList2"/>
    <dgm:cxn modelId="{F513A638-A9E9-4BB4-A052-42D8A91300A8}" type="presOf" srcId="{4AE73FB3-ECFA-4D4D-8F2C-A816B5014567}" destId="{23DCF4B7-0980-410F-8CFB-3291ED442C28}" srcOrd="0" destOrd="0" presId="urn:microsoft.com/office/officeart/2005/8/layout/vList2"/>
    <dgm:cxn modelId="{615A4BD8-3BE9-4C31-B726-1BE2D7A165D0}" type="presOf" srcId="{650F6E3A-33C3-4271-B348-C1CF1592623E}" destId="{4EFD7F59-3D97-478F-8267-D6C7ABA9F4D3}" srcOrd="0" destOrd="0" presId="urn:microsoft.com/office/officeart/2005/8/layout/vList2"/>
    <dgm:cxn modelId="{AFCA6B71-0DCA-4859-83D6-71F31F4EC307}" srcId="{03ABC84E-BE98-45B3-AB97-7F8CC3BF66BF}" destId="{4AB25D3B-E632-45BD-83F7-4B4F8FC31AC3}" srcOrd="0" destOrd="0" parTransId="{B45285F5-F4AB-4AD4-8790-38E269225CA9}" sibTransId="{6E34D827-2935-48B5-B811-27177C677123}"/>
    <dgm:cxn modelId="{4DABE2A5-B98F-42D8-BE6B-80D98D251C04}" srcId="{6255DD1C-43CD-4AE8-BAF4-57D1CF06FCA6}" destId="{6C42FAC0-9B85-4EB8-B965-401FF5446F5A}" srcOrd="0" destOrd="0" parTransId="{B3F5DE03-2D90-4BE9-872D-B4BC70F5D668}" sibTransId="{2D321D9C-4DEB-4187-A3F7-08BF6E6258A1}"/>
    <dgm:cxn modelId="{1776170E-DC03-4F4F-909E-3BC31028262A}" srcId="{650F6E3A-33C3-4271-B348-C1CF1592623E}" destId="{9D240BF9-0D35-438F-B212-41936516E0B3}" srcOrd="0" destOrd="0" parTransId="{4A97959E-2039-4DF9-9BCA-0346140DDBF6}" sibTransId="{6FE703C8-C2A6-417F-9EF2-3945DA05B498}"/>
    <dgm:cxn modelId="{FEA819F7-5581-45EA-8C2F-2575F92A3034}" srcId="{C6185B98-DEDB-4740-A0C8-9FE0C4ECBFF3}" destId="{89336AD6-6F52-4C15-B015-F31CFA7D1794}" srcOrd="1" destOrd="0" parTransId="{14905758-CBDE-410D-A6B4-10AFBC645951}" sibTransId="{6DD6C328-4543-4C89-970A-002352B55908}"/>
    <dgm:cxn modelId="{8EBF89D7-6E85-41F1-A2CD-DCC881902149}" type="presOf" srcId="{4AB25D3B-E632-45BD-83F7-4B4F8FC31AC3}" destId="{5583A9F1-CDF8-4A27-AB5A-5F5495BDFEB6}" srcOrd="0" destOrd="0" presId="urn:microsoft.com/office/officeart/2005/8/layout/vList2"/>
    <dgm:cxn modelId="{6CD91363-DCAF-4C31-8CCB-454C2D1606B4}" type="presParOf" srcId="{23DCF4B7-0980-410F-8CFB-3291ED442C28}" destId="{C3BC5079-D363-443B-9AEE-168DCCD8F65E}" srcOrd="0" destOrd="0" presId="urn:microsoft.com/office/officeart/2005/8/layout/vList2"/>
    <dgm:cxn modelId="{B54B444B-ACBD-43C2-8F28-F9010B9BE410}" type="presParOf" srcId="{23DCF4B7-0980-410F-8CFB-3291ED442C28}" destId="{10E435B1-47EF-413B-8FD1-C74D90061193}" srcOrd="1" destOrd="0" presId="urn:microsoft.com/office/officeart/2005/8/layout/vList2"/>
    <dgm:cxn modelId="{AB5D966D-8AEF-40CE-9616-03F12363C1DA}" type="presParOf" srcId="{23DCF4B7-0980-410F-8CFB-3291ED442C28}" destId="{4EFD7F59-3D97-478F-8267-D6C7ABA9F4D3}" srcOrd="2" destOrd="0" presId="urn:microsoft.com/office/officeart/2005/8/layout/vList2"/>
    <dgm:cxn modelId="{36F8C982-ADE7-453A-97C5-A34D9DB1A87A}" type="presParOf" srcId="{23DCF4B7-0980-410F-8CFB-3291ED442C28}" destId="{FF2B6E53-4C5C-422C-AAA0-A2E4CF8C282D}" srcOrd="3" destOrd="0" presId="urn:microsoft.com/office/officeart/2005/8/layout/vList2"/>
    <dgm:cxn modelId="{D747C447-A498-4852-9CF9-6645DE64006C}" type="presParOf" srcId="{23DCF4B7-0980-410F-8CFB-3291ED442C28}" destId="{4689BA94-8D17-48E2-BCCE-E5FF4A7C0BD2}" srcOrd="4" destOrd="0" presId="urn:microsoft.com/office/officeart/2005/8/layout/vList2"/>
    <dgm:cxn modelId="{7445FC20-48DF-41FB-B6D9-EFB5F0F01665}" type="presParOf" srcId="{23DCF4B7-0980-410F-8CFB-3291ED442C28}" destId="{5583A9F1-CDF8-4A27-AB5A-5F5495BDFEB6}" srcOrd="5" destOrd="0" presId="urn:microsoft.com/office/officeart/2005/8/layout/vList2"/>
    <dgm:cxn modelId="{F2086841-A961-4717-B15A-44F1F764F500}" type="presParOf" srcId="{23DCF4B7-0980-410F-8CFB-3291ED442C28}" destId="{82655C08-5F89-456C-B884-2C43270BB48D}" srcOrd="6" destOrd="0" presId="urn:microsoft.com/office/officeart/2005/8/layout/vList2"/>
    <dgm:cxn modelId="{CB695658-8F2E-408F-AAA4-0A31B6039005}" type="presParOf" srcId="{23DCF4B7-0980-410F-8CFB-3291ED442C28}" destId="{12487305-965C-452D-A3F0-B7DDC8A0CFE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AE73FB3-ECFA-4D4D-8F2C-A816B50145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255DD1C-43CD-4AE8-BAF4-57D1CF06FCA6}">
      <dgm:prSet/>
      <dgm:spPr/>
      <dgm:t>
        <a:bodyPr/>
        <a:lstStyle/>
        <a:p>
          <a:pPr rtl="0"/>
          <a:r>
            <a:rPr lang="en-US" smtClean="0"/>
            <a:t>Kind of event</a:t>
          </a:r>
          <a:endParaRPr lang="sv-SE"/>
        </a:p>
      </dgm:t>
    </dgm:pt>
    <dgm:pt modelId="{B8CFDA90-0AC0-4879-8DC3-92891A9E46A8}" type="parTrans" cxnId="{09E8D747-8F47-4355-A468-C82B2B214D39}">
      <dgm:prSet/>
      <dgm:spPr/>
      <dgm:t>
        <a:bodyPr/>
        <a:lstStyle/>
        <a:p>
          <a:endParaRPr lang="en-GB"/>
        </a:p>
      </dgm:t>
    </dgm:pt>
    <dgm:pt modelId="{5645E719-D431-47D7-ABDA-819564FA09A2}" type="sibTrans" cxnId="{09E8D747-8F47-4355-A468-C82B2B214D39}">
      <dgm:prSet/>
      <dgm:spPr/>
      <dgm:t>
        <a:bodyPr/>
        <a:lstStyle/>
        <a:p>
          <a:endParaRPr lang="en-GB"/>
        </a:p>
      </dgm:t>
    </dgm:pt>
    <dgm:pt modelId="{6C42FAC0-9B85-4EB8-B965-401FF5446F5A}">
      <dgm:prSet/>
      <dgm:spPr/>
      <dgm:t>
        <a:bodyPr/>
        <a:lstStyle/>
        <a:p>
          <a:pPr rtl="0"/>
          <a:r>
            <a:rPr lang="en-US" noProof="0" dirty="0" smtClean="0"/>
            <a:t>Innovation award to everybody that helped out to get a new successful product or service on the market.</a:t>
          </a:r>
          <a:endParaRPr lang="en-US" noProof="0" dirty="0"/>
        </a:p>
      </dgm:t>
    </dgm:pt>
    <dgm:pt modelId="{B3F5DE03-2D90-4BE9-872D-B4BC70F5D668}" type="parTrans" cxnId="{4DABE2A5-B98F-42D8-BE6B-80D98D251C04}">
      <dgm:prSet/>
      <dgm:spPr/>
      <dgm:t>
        <a:bodyPr/>
        <a:lstStyle/>
        <a:p>
          <a:endParaRPr lang="en-GB"/>
        </a:p>
      </dgm:t>
    </dgm:pt>
    <dgm:pt modelId="{2D321D9C-4DEB-4187-A3F7-08BF6E6258A1}" type="sibTrans" cxnId="{4DABE2A5-B98F-42D8-BE6B-80D98D251C04}">
      <dgm:prSet/>
      <dgm:spPr/>
      <dgm:t>
        <a:bodyPr/>
        <a:lstStyle/>
        <a:p>
          <a:endParaRPr lang="en-GB"/>
        </a:p>
      </dgm:t>
    </dgm:pt>
    <dgm:pt modelId="{650F6E3A-33C3-4271-B348-C1CF1592623E}">
      <dgm:prSet/>
      <dgm:spPr/>
      <dgm:t>
        <a:bodyPr/>
        <a:lstStyle/>
        <a:p>
          <a:pPr rtl="0"/>
          <a:r>
            <a:rPr lang="en-GB" smtClean="0"/>
            <a:t>Purpose</a:t>
          </a:r>
          <a:endParaRPr lang="sv-SE"/>
        </a:p>
      </dgm:t>
    </dgm:pt>
    <dgm:pt modelId="{9A4AB957-90FA-4C8C-9BF9-CEEBE982AAEB}" type="parTrans" cxnId="{F43773CE-6A85-40B0-A98A-4B9E54999FE6}">
      <dgm:prSet/>
      <dgm:spPr/>
      <dgm:t>
        <a:bodyPr/>
        <a:lstStyle/>
        <a:p>
          <a:endParaRPr lang="en-GB"/>
        </a:p>
      </dgm:t>
    </dgm:pt>
    <dgm:pt modelId="{5103B12A-EC3D-48EC-AA3D-A1DFA78D1F17}" type="sibTrans" cxnId="{F43773CE-6A85-40B0-A98A-4B9E54999FE6}">
      <dgm:prSet/>
      <dgm:spPr/>
      <dgm:t>
        <a:bodyPr/>
        <a:lstStyle/>
        <a:p>
          <a:endParaRPr lang="en-GB"/>
        </a:p>
      </dgm:t>
    </dgm:pt>
    <dgm:pt modelId="{9D240BF9-0D35-438F-B212-41936516E0B3}">
      <dgm:prSet/>
      <dgm:spPr/>
      <dgm:t>
        <a:bodyPr/>
        <a:lstStyle/>
        <a:p>
          <a:pPr rtl="0"/>
          <a:r>
            <a:rPr lang="en-US" noProof="0" dirty="0" smtClean="0"/>
            <a:t>Award organization as soon as we can launch something new to the market.</a:t>
          </a:r>
          <a:endParaRPr lang="en-US" noProof="0" dirty="0"/>
        </a:p>
      </dgm:t>
    </dgm:pt>
    <dgm:pt modelId="{4A97959E-2039-4DF9-9BCA-0346140DDBF6}" type="parTrans" cxnId="{1776170E-DC03-4F4F-909E-3BC31028262A}">
      <dgm:prSet/>
      <dgm:spPr/>
      <dgm:t>
        <a:bodyPr/>
        <a:lstStyle/>
        <a:p>
          <a:endParaRPr lang="en-GB"/>
        </a:p>
      </dgm:t>
    </dgm:pt>
    <dgm:pt modelId="{6FE703C8-C2A6-417F-9EF2-3945DA05B498}" type="sibTrans" cxnId="{1776170E-DC03-4F4F-909E-3BC31028262A}">
      <dgm:prSet/>
      <dgm:spPr/>
      <dgm:t>
        <a:bodyPr/>
        <a:lstStyle/>
        <a:p>
          <a:endParaRPr lang="en-GB"/>
        </a:p>
      </dgm:t>
    </dgm:pt>
    <dgm:pt modelId="{03ABC84E-BE98-45B3-AB97-7F8CC3BF66BF}">
      <dgm:prSet/>
      <dgm:spPr/>
      <dgm:t>
        <a:bodyPr/>
        <a:lstStyle/>
        <a:p>
          <a:pPr rtl="0"/>
          <a:r>
            <a:rPr lang="en-US" smtClean="0"/>
            <a:t>How to do it</a:t>
          </a:r>
          <a:endParaRPr lang="sv-SE"/>
        </a:p>
      </dgm:t>
    </dgm:pt>
    <dgm:pt modelId="{A8619487-C63E-4BDC-B493-80188A6CFE04}" type="parTrans" cxnId="{6D5F8F8F-3B2D-4370-9F7B-1855C73CDA79}">
      <dgm:prSet/>
      <dgm:spPr/>
      <dgm:t>
        <a:bodyPr/>
        <a:lstStyle/>
        <a:p>
          <a:endParaRPr lang="en-GB"/>
        </a:p>
      </dgm:t>
    </dgm:pt>
    <dgm:pt modelId="{93017C4C-0142-4913-B190-B4293AA0F99E}" type="sibTrans" cxnId="{6D5F8F8F-3B2D-4370-9F7B-1855C73CDA79}">
      <dgm:prSet/>
      <dgm:spPr/>
      <dgm:t>
        <a:bodyPr/>
        <a:lstStyle/>
        <a:p>
          <a:endParaRPr lang="en-GB"/>
        </a:p>
      </dgm:t>
    </dgm:pt>
    <dgm:pt modelId="{4AB25D3B-E632-45BD-83F7-4B4F8FC31AC3}">
      <dgm:prSet/>
      <dgm:spPr/>
      <dgm:t>
        <a:bodyPr/>
        <a:lstStyle/>
        <a:p>
          <a:pPr rtl="0"/>
          <a:r>
            <a:rPr lang="en-US" noProof="0" dirty="0" smtClean="0"/>
            <a:t>Annual award of 25 000 dollars, price cup, dinner with committee and top management </a:t>
          </a:r>
          <a:r>
            <a:rPr lang="en-US" noProof="0" dirty="0" err="1" smtClean="0"/>
            <a:t>incl</a:t>
          </a:r>
          <a:r>
            <a:rPr lang="en-US" noProof="0" dirty="0" smtClean="0"/>
            <a:t> CEO.</a:t>
          </a:r>
          <a:endParaRPr lang="en-US" noProof="0" dirty="0"/>
        </a:p>
      </dgm:t>
    </dgm:pt>
    <dgm:pt modelId="{B45285F5-F4AB-4AD4-8790-38E269225CA9}" type="parTrans" cxnId="{AFCA6B71-0DCA-4859-83D6-71F31F4EC307}">
      <dgm:prSet/>
      <dgm:spPr/>
      <dgm:t>
        <a:bodyPr/>
        <a:lstStyle/>
        <a:p>
          <a:endParaRPr lang="en-GB"/>
        </a:p>
      </dgm:t>
    </dgm:pt>
    <dgm:pt modelId="{6E34D827-2935-48B5-B811-27177C677123}" type="sibTrans" cxnId="{AFCA6B71-0DCA-4859-83D6-71F31F4EC307}">
      <dgm:prSet/>
      <dgm:spPr/>
      <dgm:t>
        <a:bodyPr/>
        <a:lstStyle/>
        <a:p>
          <a:endParaRPr lang="en-GB"/>
        </a:p>
      </dgm:t>
    </dgm:pt>
    <dgm:pt modelId="{C6185B98-DEDB-4740-A0C8-9FE0C4ECBFF3}">
      <dgm:prSet/>
      <dgm:spPr/>
      <dgm:t>
        <a:bodyPr/>
        <a:lstStyle/>
        <a:p>
          <a:pPr rtl="0"/>
          <a:r>
            <a:rPr lang="en-US" dirty="0" smtClean="0"/>
            <a:t>How to get sustainability</a:t>
          </a:r>
          <a:endParaRPr lang="sv-SE" dirty="0"/>
        </a:p>
      </dgm:t>
    </dgm:pt>
    <dgm:pt modelId="{44DA3167-24A8-41CC-8041-4BE8FA087B1C}" type="parTrans" cxnId="{3BE6411B-57CD-41E0-A841-4DF9B13670EC}">
      <dgm:prSet/>
      <dgm:spPr/>
      <dgm:t>
        <a:bodyPr/>
        <a:lstStyle/>
        <a:p>
          <a:endParaRPr lang="en-GB"/>
        </a:p>
      </dgm:t>
    </dgm:pt>
    <dgm:pt modelId="{31F0F542-5DD5-48D1-88E6-A0DABD081D64}" type="sibTrans" cxnId="{3BE6411B-57CD-41E0-A841-4DF9B13670EC}">
      <dgm:prSet/>
      <dgm:spPr/>
      <dgm:t>
        <a:bodyPr/>
        <a:lstStyle/>
        <a:p>
          <a:endParaRPr lang="en-GB"/>
        </a:p>
      </dgm:t>
    </dgm:pt>
    <dgm:pt modelId="{F880470B-408E-49D2-8F71-DC96A7CB53AB}">
      <dgm:prSet/>
      <dgm:spPr/>
      <dgm:t>
        <a:bodyPr/>
        <a:lstStyle/>
        <a:p>
          <a:pPr rtl="0"/>
          <a:r>
            <a:rPr lang="en-US" noProof="0" dirty="0" smtClean="0"/>
            <a:t>Annual event!</a:t>
          </a:r>
          <a:endParaRPr lang="en-US" noProof="0" dirty="0"/>
        </a:p>
      </dgm:t>
    </dgm:pt>
    <dgm:pt modelId="{1A0AEAC9-B57C-4911-B062-411A5617CAD6}" type="parTrans" cxnId="{C77753D3-4EB0-4032-B597-BF5F29C6F8CC}">
      <dgm:prSet/>
      <dgm:spPr/>
      <dgm:t>
        <a:bodyPr/>
        <a:lstStyle/>
        <a:p>
          <a:endParaRPr lang="en-GB"/>
        </a:p>
      </dgm:t>
    </dgm:pt>
    <dgm:pt modelId="{60DB70F1-7BBA-48C5-A0ED-8453351206D7}" type="sibTrans" cxnId="{C77753D3-4EB0-4032-B597-BF5F29C6F8CC}">
      <dgm:prSet/>
      <dgm:spPr/>
      <dgm:t>
        <a:bodyPr/>
        <a:lstStyle/>
        <a:p>
          <a:endParaRPr lang="en-GB"/>
        </a:p>
      </dgm:t>
    </dgm:pt>
    <dgm:pt modelId="{89336AD6-6F52-4C15-B015-F31CFA7D1794}">
      <dgm:prSet/>
      <dgm:spPr/>
      <dgm:t>
        <a:bodyPr/>
        <a:lstStyle/>
        <a:p>
          <a:pPr rtl="0"/>
          <a:r>
            <a:rPr lang="en-US" noProof="0" dirty="0" smtClean="0"/>
            <a:t>Please feel free to contact Patrik Jägenstedt: patrik.jagenstedt@husqvarnagroup.com</a:t>
          </a:r>
          <a:endParaRPr lang="en-US" noProof="0" dirty="0"/>
        </a:p>
      </dgm:t>
    </dgm:pt>
    <dgm:pt modelId="{14905758-CBDE-410D-A6B4-10AFBC645951}" type="parTrans" cxnId="{FEA819F7-5581-45EA-8C2F-2575F92A3034}">
      <dgm:prSet/>
      <dgm:spPr/>
      <dgm:t>
        <a:bodyPr/>
        <a:lstStyle/>
        <a:p>
          <a:endParaRPr lang="en-GB"/>
        </a:p>
      </dgm:t>
    </dgm:pt>
    <dgm:pt modelId="{6DD6C328-4543-4C89-970A-002352B55908}" type="sibTrans" cxnId="{FEA819F7-5581-45EA-8C2F-2575F92A3034}">
      <dgm:prSet/>
      <dgm:spPr/>
      <dgm:t>
        <a:bodyPr/>
        <a:lstStyle/>
        <a:p>
          <a:endParaRPr lang="en-GB"/>
        </a:p>
      </dgm:t>
    </dgm:pt>
    <dgm:pt modelId="{9A430300-307C-4F2C-942D-AC669C58A3F5}">
      <dgm:prSet/>
      <dgm:spPr/>
      <dgm:t>
        <a:bodyPr/>
        <a:lstStyle/>
        <a:p>
          <a:pPr rtl="0"/>
          <a:r>
            <a:rPr lang="en-US" noProof="0" dirty="0" smtClean="0"/>
            <a:t>Recognition on intranet, papers and presentation of team/project on general meeting.</a:t>
          </a:r>
          <a:endParaRPr lang="en-US" noProof="0" dirty="0"/>
        </a:p>
      </dgm:t>
    </dgm:pt>
    <dgm:pt modelId="{58D36866-0520-4C1A-B24B-8B7D8A58A1B3}" type="parTrans" cxnId="{26ADC22F-F441-4985-9D1C-BA1B38BDAFDF}">
      <dgm:prSet/>
      <dgm:spPr/>
      <dgm:t>
        <a:bodyPr/>
        <a:lstStyle/>
        <a:p>
          <a:endParaRPr lang="sv-SE"/>
        </a:p>
      </dgm:t>
    </dgm:pt>
    <dgm:pt modelId="{C765278B-5EEB-406A-AF5F-C107D5362357}" type="sibTrans" cxnId="{26ADC22F-F441-4985-9D1C-BA1B38BDAFDF}">
      <dgm:prSet/>
      <dgm:spPr/>
      <dgm:t>
        <a:bodyPr/>
        <a:lstStyle/>
        <a:p>
          <a:endParaRPr lang="sv-SE"/>
        </a:p>
      </dgm:t>
    </dgm:pt>
    <dgm:pt modelId="{9EF00981-582B-4D5C-91CD-15F52E033AD0}">
      <dgm:prSet/>
      <dgm:spPr/>
      <dgm:t>
        <a:bodyPr/>
        <a:lstStyle/>
        <a:p>
          <a:pPr rtl="0"/>
          <a:r>
            <a:rPr lang="en-US" noProof="0" dirty="0" smtClean="0">
              <a:hlinkClick xmlns:r="http://schemas.openxmlformats.org/officeDocument/2006/relationships" r:id="rId1"/>
            </a:rPr>
            <a:t>http://www.husqvarnagroup.com/sv/utmarkelsar</a:t>
          </a:r>
          <a:endParaRPr lang="en-US" noProof="0" dirty="0"/>
        </a:p>
      </dgm:t>
    </dgm:pt>
    <dgm:pt modelId="{72E7521B-AAFF-4B60-B0A9-421D3FF69DA1}" type="parTrans" cxnId="{9154B439-8E34-4E36-A44B-33B416B9CB4C}">
      <dgm:prSet/>
      <dgm:spPr/>
      <dgm:t>
        <a:bodyPr/>
        <a:lstStyle/>
        <a:p>
          <a:endParaRPr lang="sv-SE"/>
        </a:p>
      </dgm:t>
    </dgm:pt>
    <dgm:pt modelId="{64E64C0F-63F3-49A3-8ABE-286B6814AB41}" type="sibTrans" cxnId="{9154B439-8E34-4E36-A44B-33B416B9CB4C}">
      <dgm:prSet/>
      <dgm:spPr/>
      <dgm:t>
        <a:bodyPr/>
        <a:lstStyle/>
        <a:p>
          <a:endParaRPr lang="sv-SE"/>
        </a:p>
      </dgm:t>
    </dgm:pt>
    <dgm:pt modelId="{BD5A1CF2-0807-4BF3-B487-7756A0C8B8EE}">
      <dgm:prSet/>
      <dgm:spPr/>
      <dgm:t>
        <a:bodyPr/>
        <a:lstStyle/>
        <a:p>
          <a:pPr rtl="0"/>
          <a:endParaRPr lang="en-US" noProof="0" dirty="0"/>
        </a:p>
      </dgm:t>
    </dgm:pt>
    <dgm:pt modelId="{27C3347C-7C78-4033-AE81-4DB4F1598F73}" type="parTrans" cxnId="{33EB661A-3CD0-420F-A2CE-D704BEA255AF}">
      <dgm:prSet/>
      <dgm:spPr/>
      <dgm:t>
        <a:bodyPr/>
        <a:lstStyle/>
        <a:p>
          <a:endParaRPr lang="sv-SE"/>
        </a:p>
      </dgm:t>
    </dgm:pt>
    <dgm:pt modelId="{21E617FB-1115-48D7-93AC-E9F9DD1E2236}" type="sibTrans" cxnId="{33EB661A-3CD0-420F-A2CE-D704BEA255AF}">
      <dgm:prSet/>
      <dgm:spPr/>
      <dgm:t>
        <a:bodyPr/>
        <a:lstStyle/>
        <a:p>
          <a:endParaRPr lang="sv-SE"/>
        </a:p>
      </dgm:t>
    </dgm:pt>
    <dgm:pt modelId="{3872E084-02AE-403A-8B81-C82234407ACF}">
      <dgm:prSet/>
      <dgm:spPr/>
      <dgm:t>
        <a:bodyPr/>
        <a:lstStyle/>
        <a:p>
          <a:pPr rtl="0"/>
          <a:r>
            <a:rPr lang="en-US" noProof="0" dirty="0" smtClean="0"/>
            <a:t>Nominees to be handed in to a committee every year.</a:t>
          </a:r>
          <a:endParaRPr lang="en-US" noProof="0" dirty="0"/>
        </a:p>
      </dgm:t>
    </dgm:pt>
    <dgm:pt modelId="{32D3D550-FFEE-4BA3-9A6F-8F7154AB7117}" type="parTrans" cxnId="{E9C19087-1F1E-48F9-BE7C-8308FF83F980}">
      <dgm:prSet/>
      <dgm:spPr/>
      <dgm:t>
        <a:bodyPr/>
        <a:lstStyle/>
        <a:p>
          <a:endParaRPr lang="sv-SE"/>
        </a:p>
      </dgm:t>
    </dgm:pt>
    <dgm:pt modelId="{78C9616B-387E-46CF-BA8B-5C81C30CB240}" type="sibTrans" cxnId="{E9C19087-1F1E-48F9-BE7C-8308FF83F980}">
      <dgm:prSet/>
      <dgm:spPr/>
      <dgm:t>
        <a:bodyPr/>
        <a:lstStyle/>
        <a:p>
          <a:endParaRPr lang="sv-SE"/>
        </a:p>
      </dgm:t>
    </dgm:pt>
    <dgm:pt modelId="{23DCF4B7-0980-410F-8CFB-3291ED442C28}" type="pres">
      <dgm:prSet presAssocID="{4AE73FB3-ECFA-4D4D-8F2C-A816B50145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BC5079-D363-443B-9AEE-168DCCD8F65E}" type="pres">
      <dgm:prSet presAssocID="{6255DD1C-43CD-4AE8-BAF4-57D1CF06FCA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435B1-47EF-413B-8FD1-C74D90061193}" type="pres">
      <dgm:prSet presAssocID="{6255DD1C-43CD-4AE8-BAF4-57D1CF06FCA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FD7F59-3D97-478F-8267-D6C7ABA9F4D3}" type="pres">
      <dgm:prSet presAssocID="{650F6E3A-33C3-4271-B348-C1CF1592623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B6E53-4C5C-422C-AAA0-A2E4CF8C282D}" type="pres">
      <dgm:prSet presAssocID="{650F6E3A-33C3-4271-B348-C1CF1592623E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9BA94-8D17-48E2-BCCE-E5FF4A7C0BD2}" type="pres">
      <dgm:prSet presAssocID="{03ABC84E-BE98-45B3-AB97-7F8CC3BF66B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3A9F1-CDF8-4A27-AB5A-5F5495BDFEB6}" type="pres">
      <dgm:prSet presAssocID="{03ABC84E-BE98-45B3-AB97-7F8CC3BF66B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55C08-5F89-456C-B884-2C43270BB48D}" type="pres">
      <dgm:prSet presAssocID="{C6185B98-DEDB-4740-A0C8-9FE0C4ECBFF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87305-965C-452D-A3F0-B7DDC8A0CFE8}" type="pres">
      <dgm:prSet presAssocID="{C6185B98-DEDB-4740-A0C8-9FE0C4ECBFF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8DBA81-452B-4685-BB1B-1389765CA06C}" type="presOf" srcId="{3872E084-02AE-403A-8B81-C82234407ACF}" destId="{5583A9F1-CDF8-4A27-AB5A-5F5495BDFEB6}" srcOrd="0" destOrd="2" presId="urn:microsoft.com/office/officeart/2005/8/layout/vList2"/>
    <dgm:cxn modelId="{27BBAABD-4E27-46AB-9980-A9A623F3E027}" type="presOf" srcId="{6255DD1C-43CD-4AE8-BAF4-57D1CF06FCA6}" destId="{C3BC5079-D363-443B-9AEE-168DCCD8F65E}" srcOrd="0" destOrd="0" presId="urn:microsoft.com/office/officeart/2005/8/layout/vList2"/>
    <dgm:cxn modelId="{A43ED4A3-03E7-4857-8371-588CD4CADBAC}" type="presOf" srcId="{89336AD6-6F52-4C15-B015-F31CFA7D1794}" destId="{12487305-965C-452D-A3F0-B7DDC8A0CFE8}" srcOrd="0" destOrd="1" presId="urn:microsoft.com/office/officeart/2005/8/layout/vList2"/>
    <dgm:cxn modelId="{745A0674-472E-4D2E-933A-0A08733F4241}" type="presOf" srcId="{F880470B-408E-49D2-8F71-DC96A7CB53AB}" destId="{12487305-965C-452D-A3F0-B7DDC8A0CFE8}" srcOrd="0" destOrd="0" presId="urn:microsoft.com/office/officeart/2005/8/layout/vList2"/>
    <dgm:cxn modelId="{E9C19087-1F1E-48F9-BE7C-8308FF83F980}" srcId="{03ABC84E-BE98-45B3-AB97-7F8CC3BF66BF}" destId="{3872E084-02AE-403A-8B81-C82234407ACF}" srcOrd="2" destOrd="0" parTransId="{32D3D550-FFEE-4BA3-9A6F-8F7154AB7117}" sibTransId="{78C9616B-387E-46CF-BA8B-5C81C30CB240}"/>
    <dgm:cxn modelId="{F43773CE-6A85-40B0-A98A-4B9E54999FE6}" srcId="{4AE73FB3-ECFA-4D4D-8F2C-A816B5014567}" destId="{650F6E3A-33C3-4271-B348-C1CF1592623E}" srcOrd="1" destOrd="0" parTransId="{9A4AB957-90FA-4C8C-9BF9-CEEBE982AAEB}" sibTransId="{5103B12A-EC3D-48EC-AA3D-A1DFA78D1F17}"/>
    <dgm:cxn modelId="{1864C56D-6B33-4E72-9CB0-AAB74DBC5453}" type="presOf" srcId="{BD5A1CF2-0807-4BF3-B487-7756A0C8B8EE}" destId="{5583A9F1-CDF8-4A27-AB5A-5F5495BDFEB6}" srcOrd="0" destOrd="4" presId="urn:microsoft.com/office/officeart/2005/8/layout/vList2"/>
    <dgm:cxn modelId="{6D5F8F8F-3B2D-4370-9F7B-1855C73CDA79}" srcId="{4AE73FB3-ECFA-4D4D-8F2C-A816B5014567}" destId="{03ABC84E-BE98-45B3-AB97-7F8CC3BF66BF}" srcOrd="2" destOrd="0" parTransId="{A8619487-C63E-4BDC-B493-80188A6CFE04}" sibTransId="{93017C4C-0142-4913-B190-B4293AA0F99E}"/>
    <dgm:cxn modelId="{1776170E-DC03-4F4F-909E-3BC31028262A}" srcId="{650F6E3A-33C3-4271-B348-C1CF1592623E}" destId="{9D240BF9-0D35-438F-B212-41936516E0B3}" srcOrd="0" destOrd="0" parTransId="{4A97959E-2039-4DF9-9BCA-0346140DDBF6}" sibTransId="{6FE703C8-C2A6-417F-9EF2-3945DA05B498}"/>
    <dgm:cxn modelId="{01193B9E-454A-4B72-A5E1-86BC1611E4FF}" type="presOf" srcId="{9EF00981-582B-4D5C-91CD-15F52E033AD0}" destId="{5583A9F1-CDF8-4A27-AB5A-5F5495BDFEB6}" srcOrd="0" destOrd="3" presId="urn:microsoft.com/office/officeart/2005/8/layout/vList2"/>
    <dgm:cxn modelId="{CFB1EE1E-2CAB-45B0-9DD1-29B1AC681656}" type="presOf" srcId="{650F6E3A-33C3-4271-B348-C1CF1592623E}" destId="{4EFD7F59-3D97-478F-8267-D6C7ABA9F4D3}" srcOrd="0" destOrd="0" presId="urn:microsoft.com/office/officeart/2005/8/layout/vList2"/>
    <dgm:cxn modelId="{3BE6411B-57CD-41E0-A841-4DF9B13670EC}" srcId="{4AE73FB3-ECFA-4D4D-8F2C-A816B5014567}" destId="{C6185B98-DEDB-4740-A0C8-9FE0C4ECBFF3}" srcOrd="3" destOrd="0" parTransId="{44DA3167-24A8-41CC-8041-4BE8FA087B1C}" sibTransId="{31F0F542-5DD5-48D1-88E6-A0DABD081D64}"/>
    <dgm:cxn modelId="{9154B439-8E34-4E36-A44B-33B416B9CB4C}" srcId="{03ABC84E-BE98-45B3-AB97-7F8CC3BF66BF}" destId="{9EF00981-582B-4D5C-91CD-15F52E033AD0}" srcOrd="3" destOrd="0" parTransId="{72E7521B-AAFF-4B60-B0A9-421D3FF69DA1}" sibTransId="{64E64C0F-63F3-49A3-8ABE-286B6814AB41}"/>
    <dgm:cxn modelId="{3E9728AE-A0EC-46F0-9EFE-61FF4DD07439}" type="presOf" srcId="{4AE73FB3-ECFA-4D4D-8F2C-A816B5014567}" destId="{23DCF4B7-0980-410F-8CFB-3291ED442C28}" srcOrd="0" destOrd="0" presId="urn:microsoft.com/office/officeart/2005/8/layout/vList2"/>
    <dgm:cxn modelId="{FEA819F7-5581-45EA-8C2F-2575F92A3034}" srcId="{C6185B98-DEDB-4740-A0C8-9FE0C4ECBFF3}" destId="{89336AD6-6F52-4C15-B015-F31CFA7D1794}" srcOrd="1" destOrd="0" parTransId="{14905758-CBDE-410D-A6B4-10AFBC645951}" sibTransId="{6DD6C328-4543-4C89-970A-002352B55908}"/>
    <dgm:cxn modelId="{C77753D3-4EB0-4032-B597-BF5F29C6F8CC}" srcId="{C6185B98-DEDB-4740-A0C8-9FE0C4ECBFF3}" destId="{F880470B-408E-49D2-8F71-DC96A7CB53AB}" srcOrd="0" destOrd="0" parTransId="{1A0AEAC9-B57C-4911-B062-411A5617CAD6}" sibTransId="{60DB70F1-7BBA-48C5-A0ED-8453351206D7}"/>
    <dgm:cxn modelId="{D82CA790-BF60-4718-8C4A-A7761A72DF5F}" type="presOf" srcId="{9D240BF9-0D35-438F-B212-41936516E0B3}" destId="{FF2B6E53-4C5C-422C-AAA0-A2E4CF8C282D}" srcOrd="0" destOrd="0" presId="urn:microsoft.com/office/officeart/2005/8/layout/vList2"/>
    <dgm:cxn modelId="{09E8D747-8F47-4355-A468-C82B2B214D39}" srcId="{4AE73FB3-ECFA-4D4D-8F2C-A816B5014567}" destId="{6255DD1C-43CD-4AE8-BAF4-57D1CF06FCA6}" srcOrd="0" destOrd="0" parTransId="{B8CFDA90-0AC0-4879-8DC3-92891A9E46A8}" sibTransId="{5645E719-D431-47D7-ABDA-819564FA09A2}"/>
    <dgm:cxn modelId="{AFCA6B71-0DCA-4859-83D6-71F31F4EC307}" srcId="{03ABC84E-BE98-45B3-AB97-7F8CC3BF66BF}" destId="{4AB25D3B-E632-45BD-83F7-4B4F8FC31AC3}" srcOrd="0" destOrd="0" parTransId="{B45285F5-F4AB-4AD4-8790-38E269225CA9}" sibTransId="{6E34D827-2935-48B5-B811-27177C677123}"/>
    <dgm:cxn modelId="{5E22A44D-0D94-4F9F-A284-3F011D0C2327}" type="presOf" srcId="{4AB25D3B-E632-45BD-83F7-4B4F8FC31AC3}" destId="{5583A9F1-CDF8-4A27-AB5A-5F5495BDFEB6}" srcOrd="0" destOrd="0" presId="urn:microsoft.com/office/officeart/2005/8/layout/vList2"/>
    <dgm:cxn modelId="{26ADC22F-F441-4985-9D1C-BA1B38BDAFDF}" srcId="{03ABC84E-BE98-45B3-AB97-7F8CC3BF66BF}" destId="{9A430300-307C-4F2C-942D-AC669C58A3F5}" srcOrd="1" destOrd="0" parTransId="{58D36866-0520-4C1A-B24B-8B7D8A58A1B3}" sibTransId="{C765278B-5EEB-406A-AF5F-C107D5362357}"/>
    <dgm:cxn modelId="{44221BF7-EE9D-440C-B664-4EAA9B790BDC}" type="presOf" srcId="{03ABC84E-BE98-45B3-AB97-7F8CC3BF66BF}" destId="{4689BA94-8D17-48E2-BCCE-E5FF4A7C0BD2}" srcOrd="0" destOrd="0" presId="urn:microsoft.com/office/officeart/2005/8/layout/vList2"/>
    <dgm:cxn modelId="{C244EC14-AB7D-44AA-BC43-95CAC2D8BA22}" type="presOf" srcId="{9A430300-307C-4F2C-942D-AC669C58A3F5}" destId="{5583A9F1-CDF8-4A27-AB5A-5F5495BDFEB6}" srcOrd="0" destOrd="1" presId="urn:microsoft.com/office/officeart/2005/8/layout/vList2"/>
    <dgm:cxn modelId="{33EB661A-3CD0-420F-A2CE-D704BEA255AF}" srcId="{03ABC84E-BE98-45B3-AB97-7F8CC3BF66BF}" destId="{BD5A1CF2-0807-4BF3-B487-7756A0C8B8EE}" srcOrd="4" destOrd="0" parTransId="{27C3347C-7C78-4033-AE81-4DB4F1598F73}" sibTransId="{21E617FB-1115-48D7-93AC-E9F9DD1E2236}"/>
    <dgm:cxn modelId="{EDB13293-DF38-4A4A-BD81-4C37B11C2A97}" type="presOf" srcId="{C6185B98-DEDB-4740-A0C8-9FE0C4ECBFF3}" destId="{82655C08-5F89-456C-B884-2C43270BB48D}" srcOrd="0" destOrd="0" presId="urn:microsoft.com/office/officeart/2005/8/layout/vList2"/>
    <dgm:cxn modelId="{F03D1866-09A0-42BD-968A-14092D769AFE}" type="presOf" srcId="{6C42FAC0-9B85-4EB8-B965-401FF5446F5A}" destId="{10E435B1-47EF-413B-8FD1-C74D90061193}" srcOrd="0" destOrd="0" presId="urn:microsoft.com/office/officeart/2005/8/layout/vList2"/>
    <dgm:cxn modelId="{4DABE2A5-B98F-42D8-BE6B-80D98D251C04}" srcId="{6255DD1C-43CD-4AE8-BAF4-57D1CF06FCA6}" destId="{6C42FAC0-9B85-4EB8-B965-401FF5446F5A}" srcOrd="0" destOrd="0" parTransId="{B3F5DE03-2D90-4BE9-872D-B4BC70F5D668}" sibTransId="{2D321D9C-4DEB-4187-A3F7-08BF6E6258A1}"/>
    <dgm:cxn modelId="{7AAB2354-B8A5-49F7-A1A9-A0F077A11BF1}" type="presParOf" srcId="{23DCF4B7-0980-410F-8CFB-3291ED442C28}" destId="{C3BC5079-D363-443B-9AEE-168DCCD8F65E}" srcOrd="0" destOrd="0" presId="urn:microsoft.com/office/officeart/2005/8/layout/vList2"/>
    <dgm:cxn modelId="{AC36A66A-33D0-47F2-BD72-7408237064E9}" type="presParOf" srcId="{23DCF4B7-0980-410F-8CFB-3291ED442C28}" destId="{10E435B1-47EF-413B-8FD1-C74D90061193}" srcOrd="1" destOrd="0" presId="urn:microsoft.com/office/officeart/2005/8/layout/vList2"/>
    <dgm:cxn modelId="{668A941B-D953-4C61-89AB-0A5BE7D7DE9C}" type="presParOf" srcId="{23DCF4B7-0980-410F-8CFB-3291ED442C28}" destId="{4EFD7F59-3D97-478F-8267-D6C7ABA9F4D3}" srcOrd="2" destOrd="0" presId="urn:microsoft.com/office/officeart/2005/8/layout/vList2"/>
    <dgm:cxn modelId="{E8E5407E-9225-4755-919E-D51DCBDC88F7}" type="presParOf" srcId="{23DCF4B7-0980-410F-8CFB-3291ED442C28}" destId="{FF2B6E53-4C5C-422C-AAA0-A2E4CF8C282D}" srcOrd="3" destOrd="0" presId="urn:microsoft.com/office/officeart/2005/8/layout/vList2"/>
    <dgm:cxn modelId="{0EDE1E7D-9EDD-4AD2-A040-27D21D014ABB}" type="presParOf" srcId="{23DCF4B7-0980-410F-8CFB-3291ED442C28}" destId="{4689BA94-8D17-48E2-BCCE-E5FF4A7C0BD2}" srcOrd="4" destOrd="0" presId="urn:microsoft.com/office/officeart/2005/8/layout/vList2"/>
    <dgm:cxn modelId="{DC06138C-58B7-4C55-ADBF-84A243424476}" type="presParOf" srcId="{23DCF4B7-0980-410F-8CFB-3291ED442C28}" destId="{5583A9F1-CDF8-4A27-AB5A-5F5495BDFEB6}" srcOrd="5" destOrd="0" presId="urn:microsoft.com/office/officeart/2005/8/layout/vList2"/>
    <dgm:cxn modelId="{536038DB-BF3F-47D1-9C64-C4F22CF30DC6}" type="presParOf" srcId="{23DCF4B7-0980-410F-8CFB-3291ED442C28}" destId="{82655C08-5F89-456C-B884-2C43270BB48D}" srcOrd="6" destOrd="0" presId="urn:microsoft.com/office/officeart/2005/8/layout/vList2"/>
    <dgm:cxn modelId="{8C1A7378-F507-49AA-A1A6-90BB141A5A27}" type="presParOf" srcId="{23DCF4B7-0980-410F-8CFB-3291ED442C28}" destId="{12487305-965C-452D-A3F0-B7DDC8A0CFE8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8D2A4A-0E8D-4D82-B8F6-719106D61968}">
      <dsp:nvSpPr>
        <dsp:cNvPr id="0" name=""/>
        <dsp:cNvSpPr/>
      </dsp:nvSpPr>
      <dsp:spPr>
        <a:xfrm>
          <a:off x="0" y="145840"/>
          <a:ext cx="8210550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smtClean="0"/>
            <a:t>Kind of event</a:t>
          </a:r>
          <a:endParaRPr lang="sv-SE" sz="1200" kern="1200"/>
        </a:p>
      </dsp:txBody>
      <dsp:txXfrm>
        <a:off x="13707" y="159547"/>
        <a:ext cx="8183136" cy="253385"/>
      </dsp:txXfrm>
    </dsp:sp>
    <dsp:sp modelId="{7CABFE29-86B5-4515-BBDA-175966A07312}">
      <dsp:nvSpPr>
        <dsp:cNvPr id="0" name=""/>
        <dsp:cNvSpPr/>
      </dsp:nvSpPr>
      <dsp:spPr>
        <a:xfrm>
          <a:off x="0" y="426640"/>
          <a:ext cx="8210550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dirty="0" smtClean="0"/>
            <a:t>5 day event</a:t>
          </a:r>
          <a:endParaRPr lang="sv-SE" sz="900" kern="1200" dirty="0"/>
        </a:p>
      </dsp:txBody>
      <dsp:txXfrm>
        <a:off x="0" y="426640"/>
        <a:ext cx="8210550" cy="198720"/>
      </dsp:txXfrm>
    </dsp:sp>
    <dsp:sp modelId="{2EE76A2D-9CD1-4273-B28A-C484EE132E16}">
      <dsp:nvSpPr>
        <dsp:cNvPr id="0" name=""/>
        <dsp:cNvSpPr/>
      </dsp:nvSpPr>
      <dsp:spPr>
        <a:xfrm>
          <a:off x="0" y="625360"/>
          <a:ext cx="8210550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Purpose</a:t>
          </a:r>
          <a:endParaRPr lang="sv-SE" sz="1200" kern="1200"/>
        </a:p>
      </dsp:txBody>
      <dsp:txXfrm>
        <a:off x="13707" y="639067"/>
        <a:ext cx="8183136" cy="253385"/>
      </dsp:txXfrm>
    </dsp:sp>
    <dsp:sp modelId="{47CB5AD5-4629-4A85-8242-05D21ECB08E5}">
      <dsp:nvSpPr>
        <dsp:cNvPr id="0" name=""/>
        <dsp:cNvSpPr/>
      </dsp:nvSpPr>
      <dsp:spPr>
        <a:xfrm>
          <a:off x="0" y="906160"/>
          <a:ext cx="8210550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Focused and effective process from problem statement to tested (prototype) solution</a:t>
          </a:r>
          <a:endParaRPr lang="sv-SE" sz="900" kern="1200"/>
        </a:p>
      </dsp:txBody>
      <dsp:txXfrm>
        <a:off x="0" y="906160"/>
        <a:ext cx="8210550" cy="198720"/>
      </dsp:txXfrm>
    </dsp:sp>
    <dsp:sp modelId="{CDCC90B3-D7B8-40DB-A7FD-5F15C5E5F993}">
      <dsp:nvSpPr>
        <dsp:cNvPr id="0" name=""/>
        <dsp:cNvSpPr/>
      </dsp:nvSpPr>
      <dsp:spPr>
        <a:xfrm>
          <a:off x="0" y="1104880"/>
          <a:ext cx="8210550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How to do it</a:t>
          </a:r>
          <a:endParaRPr lang="sv-SE" sz="1200" kern="1200"/>
        </a:p>
      </dsp:txBody>
      <dsp:txXfrm>
        <a:off x="13707" y="1118587"/>
        <a:ext cx="8183136" cy="253385"/>
      </dsp:txXfrm>
    </dsp:sp>
    <dsp:sp modelId="{47655E24-50E2-4F9B-8874-BBFD58BED626}">
      <dsp:nvSpPr>
        <dsp:cNvPr id="0" name=""/>
        <dsp:cNvSpPr/>
      </dsp:nvSpPr>
      <dsp:spPr>
        <a:xfrm>
          <a:off x="0" y="1385680"/>
          <a:ext cx="8210550" cy="1167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Structured process 5 days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Get test persons in (users)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Build common understanding of the problem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Gather consumer insight, get a common understanding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Idea generation, (single persons)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Prioritize the solutions to develop further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Build prototypes (testable)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Test on selected test persons</a:t>
          </a:r>
          <a:endParaRPr lang="sv-SE" sz="900" kern="1200"/>
        </a:p>
      </dsp:txBody>
      <dsp:txXfrm>
        <a:off x="0" y="1385680"/>
        <a:ext cx="8210550" cy="1167480"/>
      </dsp:txXfrm>
    </dsp:sp>
    <dsp:sp modelId="{8169E03B-47F9-4A43-9932-3160F862EB64}">
      <dsp:nvSpPr>
        <dsp:cNvPr id="0" name=""/>
        <dsp:cNvSpPr/>
      </dsp:nvSpPr>
      <dsp:spPr>
        <a:xfrm>
          <a:off x="0" y="2553160"/>
          <a:ext cx="8210550" cy="280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How to get sustainability</a:t>
          </a:r>
          <a:endParaRPr lang="sv-SE" sz="1200" kern="1200"/>
        </a:p>
      </dsp:txBody>
      <dsp:txXfrm>
        <a:off x="13707" y="2566867"/>
        <a:ext cx="8183136" cy="253385"/>
      </dsp:txXfrm>
    </dsp:sp>
    <dsp:sp modelId="{1A5EC723-84B8-4ECA-AF11-A7435DF1D28B}">
      <dsp:nvSpPr>
        <dsp:cNvPr id="0" name=""/>
        <dsp:cNvSpPr/>
      </dsp:nvSpPr>
      <dsp:spPr>
        <a:xfrm>
          <a:off x="0" y="2833960"/>
          <a:ext cx="8210550" cy="583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Works great for a limited problem. You build a testable shell rather than release it live.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This is a way of working, when you see the result you want to do it again. This builds culture.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dirty="0" smtClean="0"/>
            <a:t>Read more at http://www.gv.com/sprint/</a:t>
          </a:r>
          <a:endParaRPr lang="sv-SE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900" kern="1200" dirty="0" err="1" smtClean="0"/>
            <a:t>Feel</a:t>
          </a:r>
          <a:r>
            <a:rPr lang="sv-SE" sz="900" kern="1200" dirty="0" smtClean="0"/>
            <a:t> </a:t>
          </a:r>
          <a:r>
            <a:rPr lang="sv-SE" sz="900" kern="1200" dirty="0" err="1" smtClean="0"/>
            <a:t>free</a:t>
          </a:r>
          <a:r>
            <a:rPr lang="sv-SE" sz="900" kern="1200" dirty="0" smtClean="0"/>
            <a:t> to </a:t>
          </a:r>
          <a:r>
            <a:rPr lang="sv-SE" sz="900" kern="1200" dirty="0" err="1" smtClean="0"/>
            <a:t>contact</a:t>
          </a:r>
          <a:r>
            <a:rPr lang="sv-SE" sz="900" kern="1200" dirty="0" smtClean="0"/>
            <a:t> Jesper Brink at Daytona </a:t>
          </a:r>
          <a:r>
            <a:rPr lang="sv-SE" sz="900" kern="1200" dirty="0" smtClean="0">
              <a:hlinkClick xmlns:r="http://schemas.openxmlformats.org/officeDocument/2006/relationships" r:id="rId1"/>
            </a:rPr>
            <a:t>jesper.brink@daytona.se</a:t>
          </a:r>
          <a:endParaRPr lang="sv-SE" sz="900" kern="1200" dirty="0"/>
        </a:p>
      </dsp:txBody>
      <dsp:txXfrm>
        <a:off x="0" y="2833960"/>
        <a:ext cx="8210550" cy="583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73607-7358-45AA-9053-B963034401C1}">
      <dsp:nvSpPr>
        <dsp:cNvPr id="0" name=""/>
        <dsp:cNvSpPr/>
      </dsp:nvSpPr>
      <dsp:spPr>
        <a:xfrm>
          <a:off x="0" y="43082"/>
          <a:ext cx="8210550" cy="2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100" kern="1200" smtClean="0"/>
            <a:t>Kind of event</a:t>
          </a:r>
          <a:endParaRPr lang="sv-SE" sz="1100" kern="1200"/>
        </a:p>
      </dsp:txBody>
      <dsp:txXfrm>
        <a:off x="12565" y="55647"/>
        <a:ext cx="8185420" cy="232270"/>
      </dsp:txXfrm>
    </dsp:sp>
    <dsp:sp modelId="{362AEF76-C28B-4042-AB20-663292C29EA4}">
      <dsp:nvSpPr>
        <dsp:cNvPr id="0" name=""/>
        <dsp:cNvSpPr/>
      </dsp:nvSpPr>
      <dsp:spPr>
        <a:xfrm>
          <a:off x="0" y="300482"/>
          <a:ext cx="8210550" cy="182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3970" rIns="78232" bIns="1397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900" kern="1200" smtClean="0"/>
            <a:t>24h Event</a:t>
          </a:r>
          <a:endParaRPr lang="sv-SE" sz="900" kern="1200"/>
        </a:p>
      </dsp:txBody>
      <dsp:txXfrm>
        <a:off x="0" y="300482"/>
        <a:ext cx="8210550" cy="182160"/>
      </dsp:txXfrm>
    </dsp:sp>
    <dsp:sp modelId="{28C54E00-3F67-4AD0-B0B2-72788FC3D689}">
      <dsp:nvSpPr>
        <dsp:cNvPr id="0" name=""/>
        <dsp:cNvSpPr/>
      </dsp:nvSpPr>
      <dsp:spPr>
        <a:xfrm>
          <a:off x="0" y="482642"/>
          <a:ext cx="8210550" cy="2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Purpose</a:t>
          </a:r>
          <a:endParaRPr lang="sv-SE" sz="1100" kern="1200" dirty="0"/>
        </a:p>
      </dsp:txBody>
      <dsp:txXfrm>
        <a:off x="12565" y="495207"/>
        <a:ext cx="8185420" cy="232270"/>
      </dsp:txXfrm>
    </dsp:sp>
    <dsp:sp modelId="{A330F718-8D25-4E4B-A3AF-B047F28FCCD9}">
      <dsp:nvSpPr>
        <dsp:cNvPr id="0" name=""/>
        <dsp:cNvSpPr/>
      </dsp:nvSpPr>
      <dsp:spPr>
        <a:xfrm>
          <a:off x="0" y="740042"/>
          <a:ext cx="8210550" cy="44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3970" rIns="78232" bIns="1397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Get new ideas quick test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Give freedom to employees (Motivation boost)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Build culture</a:t>
          </a:r>
          <a:endParaRPr lang="sv-SE" sz="900" kern="1200"/>
        </a:p>
      </dsp:txBody>
      <dsp:txXfrm>
        <a:off x="0" y="740042"/>
        <a:ext cx="8210550" cy="444015"/>
      </dsp:txXfrm>
    </dsp:sp>
    <dsp:sp modelId="{E22B4F3E-FC26-49C0-914F-41A86D027E25}">
      <dsp:nvSpPr>
        <dsp:cNvPr id="0" name=""/>
        <dsp:cNvSpPr/>
      </dsp:nvSpPr>
      <dsp:spPr>
        <a:xfrm>
          <a:off x="0" y="1184057"/>
          <a:ext cx="8210550" cy="2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How to do it</a:t>
          </a:r>
          <a:endParaRPr lang="sv-SE" sz="1100" kern="1200"/>
        </a:p>
      </dsp:txBody>
      <dsp:txXfrm>
        <a:off x="12565" y="1196622"/>
        <a:ext cx="8185420" cy="232270"/>
      </dsp:txXfrm>
    </dsp:sp>
    <dsp:sp modelId="{BB69DCFF-42A1-4822-92A1-F7D358DE1481}">
      <dsp:nvSpPr>
        <dsp:cNvPr id="0" name=""/>
        <dsp:cNvSpPr/>
      </dsp:nvSpPr>
      <dsp:spPr>
        <a:xfrm>
          <a:off x="0" y="1441458"/>
          <a:ext cx="8210550" cy="1024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3970" rIns="78232" bIns="1397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Startup meeting (present the meaning and rules for the FedEx day, time to start registering your Ideas.)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Go through the list of ideas and approve/reject any money needed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Run the day (24h e.g. lunch to lunch)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Present to the rest of the FedEx participants (5min presentation)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Exhibition of concepts.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Vote for best project</a:t>
          </a:r>
          <a:endParaRPr lang="sv-SE" sz="900" kern="120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smtClean="0"/>
            <a:t>Award ceremony (prize e.g. continue project, day off, movie ticits)</a:t>
          </a:r>
          <a:endParaRPr lang="sv-SE" sz="900" kern="1200"/>
        </a:p>
      </dsp:txBody>
      <dsp:txXfrm>
        <a:off x="0" y="1441458"/>
        <a:ext cx="8210550" cy="1024650"/>
      </dsp:txXfrm>
    </dsp:sp>
    <dsp:sp modelId="{460DDD0B-BFDE-4F7B-9321-16B777652C2D}">
      <dsp:nvSpPr>
        <dsp:cNvPr id="0" name=""/>
        <dsp:cNvSpPr/>
      </dsp:nvSpPr>
      <dsp:spPr>
        <a:xfrm>
          <a:off x="0" y="2466108"/>
          <a:ext cx="8210550" cy="25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How to get Sustainability</a:t>
          </a:r>
          <a:endParaRPr lang="sv-SE" sz="1100" kern="1200"/>
        </a:p>
      </dsp:txBody>
      <dsp:txXfrm>
        <a:off x="12565" y="2478673"/>
        <a:ext cx="8185420" cy="232270"/>
      </dsp:txXfrm>
    </dsp:sp>
    <dsp:sp modelId="{1C505B1D-84AB-4407-9E7D-9D632C492543}">
      <dsp:nvSpPr>
        <dsp:cNvPr id="0" name=""/>
        <dsp:cNvSpPr/>
      </dsp:nvSpPr>
      <dsp:spPr>
        <a:xfrm>
          <a:off x="0" y="2723508"/>
          <a:ext cx="8210550" cy="796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3970" rIns="78232" bIns="1397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dirty="0" smtClean="0"/>
            <a:t>Run as an yearly event (or several times / year)</a:t>
          </a:r>
          <a:br>
            <a:rPr lang="en-US" sz="900" kern="1200" dirty="0" smtClean="0"/>
          </a:br>
          <a:r>
            <a:rPr lang="en-US" sz="900" kern="1200" dirty="0" smtClean="0"/>
            <a:t>Make sure the best ideas are turned into projects</a:t>
          </a:r>
          <a:endParaRPr lang="sv-SE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900" kern="1200" dirty="0" smtClean="0"/>
            <a:t>Issues: Not all ideas are realistic to continue with</a:t>
          </a:r>
          <a:br>
            <a:rPr lang="en-US" sz="900" kern="1200" dirty="0" smtClean="0"/>
          </a:br>
          <a:r>
            <a:rPr lang="en-US" sz="900" kern="1200" dirty="0" smtClean="0"/>
            <a:t>Difficult to administrate when bigger that 50 participants</a:t>
          </a:r>
          <a:endParaRPr lang="sv-SE" sz="90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900" kern="1200" dirty="0" err="1" smtClean="0"/>
            <a:t>Feel</a:t>
          </a:r>
          <a:r>
            <a:rPr lang="sv-SE" sz="900" kern="1200" dirty="0" smtClean="0"/>
            <a:t> </a:t>
          </a:r>
          <a:r>
            <a:rPr lang="sv-SE" sz="900" kern="1200" dirty="0" err="1" smtClean="0"/>
            <a:t>free</a:t>
          </a:r>
          <a:r>
            <a:rPr lang="sv-SE" sz="900" kern="1200" dirty="0" smtClean="0"/>
            <a:t> to </a:t>
          </a:r>
          <a:r>
            <a:rPr lang="sv-SE" sz="900" kern="1200" dirty="0" err="1" smtClean="0"/>
            <a:t>contact</a:t>
          </a:r>
          <a:r>
            <a:rPr lang="sv-SE" sz="900" kern="1200" dirty="0" smtClean="0"/>
            <a:t> Patrik </a:t>
          </a:r>
          <a:r>
            <a:rPr lang="sv-SE" sz="900" kern="1200" dirty="0" err="1" smtClean="0"/>
            <a:t>Jägenstedt</a:t>
          </a:r>
          <a:r>
            <a:rPr lang="sv-SE" sz="900" kern="1200" dirty="0" smtClean="0"/>
            <a:t> at Husqvarna </a:t>
          </a:r>
          <a:r>
            <a:rPr lang="sv-SE" sz="900" kern="1200" dirty="0" smtClean="0">
              <a:hlinkClick xmlns:r="http://schemas.openxmlformats.org/officeDocument/2006/relationships" r:id="rId1"/>
            </a:rPr>
            <a:t>patrik.jagenstedt@husqvarnagroup.com</a:t>
          </a:r>
          <a:r>
            <a:rPr lang="sv-SE" sz="900" kern="1200" dirty="0" smtClean="0"/>
            <a:t> or Leif </a:t>
          </a:r>
          <a:r>
            <a:rPr lang="sv-SE" sz="900" kern="1200" dirty="0" err="1" smtClean="0"/>
            <a:t>Schweitz</a:t>
          </a:r>
          <a:r>
            <a:rPr lang="sv-SE" sz="900" kern="1200" dirty="0" smtClean="0"/>
            <a:t> at AstraZeneca </a:t>
          </a:r>
          <a:r>
            <a:rPr lang="sv-SE" sz="900" kern="1200" dirty="0" smtClean="0">
              <a:hlinkClick xmlns:r="http://schemas.openxmlformats.org/officeDocument/2006/relationships" r:id="rId2"/>
            </a:rPr>
            <a:t>leif.Schweitz@astrazeneca.com</a:t>
          </a:r>
          <a:r>
            <a:rPr lang="sv-SE" sz="900" kern="1200" dirty="0" smtClean="0"/>
            <a:t> </a:t>
          </a:r>
          <a:endParaRPr lang="sv-SE" sz="900" kern="1200" dirty="0"/>
        </a:p>
      </dsp:txBody>
      <dsp:txXfrm>
        <a:off x="0" y="2723508"/>
        <a:ext cx="8210550" cy="796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5BDCAC-CEAE-40D1-ACB4-3762A9835BA2}">
      <dsp:nvSpPr>
        <dsp:cNvPr id="0" name=""/>
        <dsp:cNvSpPr/>
      </dsp:nvSpPr>
      <dsp:spPr>
        <a:xfrm>
          <a:off x="0" y="11389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Kind of event</a:t>
          </a:r>
          <a:endParaRPr lang="sv-SE" sz="1600" kern="1200"/>
        </a:p>
      </dsp:txBody>
      <dsp:txXfrm>
        <a:off x="18277" y="132167"/>
        <a:ext cx="8173996" cy="337846"/>
      </dsp:txXfrm>
    </dsp:sp>
    <dsp:sp modelId="{8B1072AB-4887-4FD7-83AE-E3D46BF709F0}">
      <dsp:nvSpPr>
        <dsp:cNvPr id="0" name=""/>
        <dsp:cNvSpPr/>
      </dsp:nvSpPr>
      <dsp:spPr>
        <a:xfrm>
          <a:off x="0" y="488290"/>
          <a:ext cx="821055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200" kern="1200" dirty="0" smtClean="0"/>
            <a:t>2 </a:t>
          </a:r>
          <a:r>
            <a:rPr lang="sv-SE" sz="1200" kern="1200" dirty="0" err="1" smtClean="0"/>
            <a:t>day</a:t>
          </a:r>
          <a:r>
            <a:rPr lang="sv-SE" sz="1200" kern="1200" dirty="0" smtClean="0"/>
            <a:t> event</a:t>
          </a:r>
          <a:endParaRPr lang="sv-SE" sz="1200" kern="1200" dirty="0"/>
        </a:p>
      </dsp:txBody>
      <dsp:txXfrm>
        <a:off x="0" y="488290"/>
        <a:ext cx="8210550" cy="264960"/>
      </dsp:txXfrm>
    </dsp:sp>
    <dsp:sp modelId="{DB895BFB-4F01-4F6B-A598-E16A00655716}">
      <dsp:nvSpPr>
        <dsp:cNvPr id="0" name=""/>
        <dsp:cNvSpPr/>
      </dsp:nvSpPr>
      <dsp:spPr>
        <a:xfrm>
          <a:off x="0" y="75325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Purpose</a:t>
          </a:r>
          <a:endParaRPr lang="sv-SE" sz="1600" kern="1200"/>
        </a:p>
      </dsp:txBody>
      <dsp:txXfrm>
        <a:off x="18277" y="771527"/>
        <a:ext cx="8173996" cy="337846"/>
      </dsp:txXfrm>
    </dsp:sp>
    <dsp:sp modelId="{485F62FA-2A16-456D-8951-535957FD2E5C}">
      <dsp:nvSpPr>
        <dsp:cNvPr id="0" name=""/>
        <dsp:cNvSpPr/>
      </dsp:nvSpPr>
      <dsp:spPr>
        <a:xfrm>
          <a:off x="0" y="1127650"/>
          <a:ext cx="82105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Support development</a:t>
          </a:r>
          <a:endParaRPr lang="sv-SE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Increase knowledge</a:t>
          </a:r>
          <a:endParaRPr lang="sv-SE" sz="1200" kern="1200"/>
        </a:p>
      </dsp:txBody>
      <dsp:txXfrm>
        <a:off x="0" y="1127650"/>
        <a:ext cx="8210550" cy="397440"/>
      </dsp:txXfrm>
    </dsp:sp>
    <dsp:sp modelId="{166A0A4E-2DA8-4100-B4A7-471009C5A620}">
      <dsp:nvSpPr>
        <dsp:cNvPr id="0" name=""/>
        <dsp:cNvSpPr/>
      </dsp:nvSpPr>
      <dsp:spPr>
        <a:xfrm>
          <a:off x="0" y="152509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How to do it</a:t>
          </a:r>
          <a:endParaRPr lang="sv-SE" sz="1600" kern="1200"/>
        </a:p>
      </dsp:txBody>
      <dsp:txXfrm>
        <a:off x="18277" y="1543367"/>
        <a:ext cx="8173996" cy="337846"/>
      </dsp:txXfrm>
    </dsp:sp>
    <dsp:sp modelId="{8AE310BA-3BA7-4764-B866-9AB21C2F66A0}">
      <dsp:nvSpPr>
        <dsp:cNvPr id="0" name=""/>
        <dsp:cNvSpPr/>
      </dsp:nvSpPr>
      <dsp:spPr>
        <a:xfrm>
          <a:off x="0" y="1899490"/>
          <a:ext cx="821055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Rent a large areas</a:t>
          </a:r>
          <a:endParaRPr lang="sv-SE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Clear mix of participants (Large companies, start ups, Institutes, municipalities)</a:t>
          </a:r>
          <a:endParaRPr lang="sv-SE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Invite people within the business (fee size after capability to pay)</a:t>
          </a:r>
          <a:endParaRPr lang="sv-SE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Follow up next year</a:t>
          </a:r>
          <a:endParaRPr lang="sv-SE" sz="1200" kern="1200"/>
        </a:p>
      </dsp:txBody>
      <dsp:txXfrm>
        <a:off x="0" y="1899490"/>
        <a:ext cx="8210550" cy="778320"/>
      </dsp:txXfrm>
    </dsp:sp>
    <dsp:sp modelId="{1605743E-FED4-4B4F-897E-889C9111D5A3}">
      <dsp:nvSpPr>
        <dsp:cNvPr id="0" name=""/>
        <dsp:cNvSpPr/>
      </dsp:nvSpPr>
      <dsp:spPr>
        <a:xfrm>
          <a:off x="0" y="267781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How to get sustainability</a:t>
          </a:r>
          <a:endParaRPr lang="sv-SE" sz="1600" kern="1200"/>
        </a:p>
      </dsp:txBody>
      <dsp:txXfrm>
        <a:off x="18277" y="2696087"/>
        <a:ext cx="8173996" cy="337846"/>
      </dsp:txXfrm>
    </dsp:sp>
    <dsp:sp modelId="{6CFD88FD-DE53-4944-84DF-51D1973F7866}">
      <dsp:nvSpPr>
        <dsp:cNvPr id="0" name=""/>
        <dsp:cNvSpPr/>
      </dsp:nvSpPr>
      <dsp:spPr>
        <a:xfrm>
          <a:off x="0" y="3052210"/>
          <a:ext cx="82105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Yearly event that is followed up</a:t>
          </a:r>
          <a:endParaRPr lang="sv-SE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200" kern="1200" dirty="0" err="1" smtClean="0"/>
            <a:t>Feel</a:t>
          </a:r>
          <a:r>
            <a:rPr lang="sv-SE" sz="1200" kern="1200" dirty="0" smtClean="0"/>
            <a:t> </a:t>
          </a:r>
          <a:r>
            <a:rPr lang="sv-SE" sz="1200" kern="1200" dirty="0" err="1" smtClean="0"/>
            <a:t>free</a:t>
          </a:r>
          <a:r>
            <a:rPr lang="sv-SE" sz="1200" kern="1200" dirty="0" smtClean="0"/>
            <a:t> to </a:t>
          </a:r>
          <a:r>
            <a:rPr lang="sv-SE" sz="1200" kern="1200" dirty="0" err="1" smtClean="0"/>
            <a:t>contact</a:t>
          </a:r>
          <a:r>
            <a:rPr lang="sv-SE" sz="1200" kern="1200" dirty="0" smtClean="0"/>
            <a:t> Oskar Jonsson </a:t>
          </a:r>
          <a:r>
            <a:rPr lang="sv-SE" sz="1200" kern="1200" dirty="0" smtClean="0">
              <a:hlinkClick xmlns:r="http://schemas.openxmlformats.org/officeDocument/2006/relationships" r:id="rId1"/>
            </a:rPr>
            <a:t>oskar.jonsson@mfd.se</a:t>
          </a:r>
          <a:endParaRPr lang="sv-SE" sz="1200" kern="1200" dirty="0"/>
        </a:p>
      </dsp:txBody>
      <dsp:txXfrm>
        <a:off x="0" y="3052210"/>
        <a:ext cx="8210550" cy="397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D0FFC-DA90-4EAF-8B34-7C930D35E5A2}">
      <dsp:nvSpPr>
        <dsp:cNvPr id="0" name=""/>
        <dsp:cNvSpPr/>
      </dsp:nvSpPr>
      <dsp:spPr>
        <a:xfrm>
          <a:off x="0" y="112270"/>
          <a:ext cx="821055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kern="1200" smtClean="0"/>
            <a:t>Kind of event</a:t>
          </a:r>
          <a:endParaRPr lang="sv-SE" sz="1400" kern="1200"/>
        </a:p>
      </dsp:txBody>
      <dsp:txXfrm>
        <a:off x="15992" y="128262"/>
        <a:ext cx="8178566" cy="295616"/>
      </dsp:txXfrm>
    </dsp:sp>
    <dsp:sp modelId="{38CDE294-B0F8-4FAD-8136-10A4BC96DADF}">
      <dsp:nvSpPr>
        <dsp:cNvPr id="0" name=""/>
        <dsp:cNvSpPr/>
      </dsp:nvSpPr>
      <dsp:spPr>
        <a:xfrm>
          <a:off x="0" y="439870"/>
          <a:ext cx="8210550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100" kern="1200" smtClean="0"/>
            <a:t>1 day event</a:t>
          </a:r>
          <a:endParaRPr lang="sv-SE" sz="1100" kern="1200"/>
        </a:p>
      </dsp:txBody>
      <dsp:txXfrm>
        <a:off x="0" y="439870"/>
        <a:ext cx="8210550" cy="231840"/>
      </dsp:txXfrm>
    </dsp:sp>
    <dsp:sp modelId="{37212912-FD57-4181-95C8-4CF83212205B}">
      <dsp:nvSpPr>
        <dsp:cNvPr id="0" name=""/>
        <dsp:cNvSpPr/>
      </dsp:nvSpPr>
      <dsp:spPr>
        <a:xfrm>
          <a:off x="0" y="671710"/>
          <a:ext cx="821055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Purpose </a:t>
          </a:r>
          <a:endParaRPr lang="sv-SE" sz="1400" kern="1200"/>
        </a:p>
      </dsp:txBody>
      <dsp:txXfrm>
        <a:off x="15992" y="687702"/>
        <a:ext cx="8178566" cy="295616"/>
      </dsp:txXfrm>
    </dsp:sp>
    <dsp:sp modelId="{A5C609C3-0791-4DEB-AEBF-53907E93215E}">
      <dsp:nvSpPr>
        <dsp:cNvPr id="0" name=""/>
        <dsp:cNvSpPr/>
      </dsp:nvSpPr>
      <dsp:spPr>
        <a:xfrm>
          <a:off x="0" y="999310"/>
          <a:ext cx="8210550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/>
            <a:t>Expose Innovation</a:t>
          </a:r>
          <a:endParaRPr lang="sv-SE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/>
            <a:t>Build innovation pride</a:t>
          </a:r>
          <a:endParaRPr lang="sv-SE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/>
            <a:t>Cross discipline knowledge sharing </a:t>
          </a:r>
          <a:endParaRPr lang="sv-SE" sz="1100" kern="1200"/>
        </a:p>
      </dsp:txBody>
      <dsp:txXfrm>
        <a:off x="0" y="999310"/>
        <a:ext cx="8210550" cy="536130"/>
      </dsp:txXfrm>
    </dsp:sp>
    <dsp:sp modelId="{8AFCD6C5-932E-432F-900D-5C8BF8ECC8A5}">
      <dsp:nvSpPr>
        <dsp:cNvPr id="0" name=""/>
        <dsp:cNvSpPr/>
      </dsp:nvSpPr>
      <dsp:spPr>
        <a:xfrm>
          <a:off x="0" y="1535440"/>
          <a:ext cx="821055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How to do it</a:t>
          </a:r>
          <a:endParaRPr lang="sv-SE" sz="1400" kern="1200"/>
        </a:p>
      </dsp:txBody>
      <dsp:txXfrm>
        <a:off x="15992" y="1551432"/>
        <a:ext cx="8178566" cy="295616"/>
      </dsp:txXfrm>
    </dsp:sp>
    <dsp:sp modelId="{0A1814CE-0D56-4087-86D0-5965ABA0CD2E}">
      <dsp:nvSpPr>
        <dsp:cNvPr id="0" name=""/>
        <dsp:cNvSpPr/>
      </dsp:nvSpPr>
      <dsp:spPr>
        <a:xfrm>
          <a:off x="0" y="1863040"/>
          <a:ext cx="8210550" cy="536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/>
            <a:t>Rent a large area</a:t>
          </a:r>
          <a:endParaRPr lang="sv-SE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/>
            <a:t>Invite people within the business</a:t>
          </a:r>
          <a:endParaRPr lang="sv-SE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/>
            <a:t>…</a:t>
          </a:r>
          <a:endParaRPr lang="sv-SE" sz="1100" kern="1200"/>
        </a:p>
      </dsp:txBody>
      <dsp:txXfrm>
        <a:off x="0" y="1863040"/>
        <a:ext cx="8210550" cy="536130"/>
      </dsp:txXfrm>
    </dsp:sp>
    <dsp:sp modelId="{5CF42A10-BE72-4641-99B9-BD79945A94D6}">
      <dsp:nvSpPr>
        <dsp:cNvPr id="0" name=""/>
        <dsp:cNvSpPr/>
      </dsp:nvSpPr>
      <dsp:spPr>
        <a:xfrm>
          <a:off x="0" y="2399170"/>
          <a:ext cx="821055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How to get sustainability</a:t>
          </a:r>
          <a:endParaRPr lang="sv-SE" sz="1400" kern="1200"/>
        </a:p>
      </dsp:txBody>
      <dsp:txXfrm>
        <a:off x="15992" y="2415162"/>
        <a:ext cx="8178566" cy="295616"/>
      </dsp:txXfrm>
    </dsp:sp>
    <dsp:sp modelId="{8C1786E8-F88E-4898-A8F2-092ED676C8B5}">
      <dsp:nvSpPr>
        <dsp:cNvPr id="0" name=""/>
        <dsp:cNvSpPr/>
      </dsp:nvSpPr>
      <dsp:spPr>
        <a:xfrm>
          <a:off x="0" y="2726770"/>
          <a:ext cx="821055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dirty="0" smtClean="0"/>
            <a:t>Make sure it is highlighted within the organization </a:t>
          </a:r>
          <a:endParaRPr lang="sv-SE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dirty="0" smtClean="0"/>
            <a:t>Get management to attend the Expo</a:t>
          </a:r>
          <a:endParaRPr lang="sv-SE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dirty="0" smtClean="0"/>
            <a:t>Develop the concept, make sure that different concepts are presented</a:t>
          </a:r>
          <a:endParaRPr lang="sv-SE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100" kern="1200" dirty="0" err="1" smtClean="0"/>
            <a:t>Feel</a:t>
          </a:r>
          <a:r>
            <a:rPr lang="sv-SE" sz="1100" kern="1200" dirty="0" smtClean="0"/>
            <a:t> </a:t>
          </a:r>
          <a:r>
            <a:rPr lang="sv-SE" sz="1100" kern="1200" dirty="0" err="1" smtClean="0"/>
            <a:t>free</a:t>
          </a:r>
          <a:r>
            <a:rPr lang="sv-SE" sz="1100" kern="1200" dirty="0" smtClean="0"/>
            <a:t> to </a:t>
          </a:r>
          <a:r>
            <a:rPr lang="sv-SE" sz="1100" kern="1200" dirty="0" err="1" smtClean="0"/>
            <a:t>contact</a:t>
          </a:r>
          <a:r>
            <a:rPr lang="sv-SE" sz="1100" kern="1200" dirty="0" smtClean="0"/>
            <a:t> Johan </a:t>
          </a:r>
          <a:r>
            <a:rPr lang="sv-SE" sz="1100" kern="1200" dirty="0" err="1" smtClean="0"/>
            <a:t>Hallendorf</a:t>
          </a:r>
          <a:r>
            <a:rPr lang="sv-SE" sz="1100" kern="1200" dirty="0" smtClean="0"/>
            <a:t> at Husqvarna </a:t>
          </a:r>
          <a:r>
            <a:rPr lang="sv-SE" sz="1100" kern="1200" dirty="0" smtClean="0">
              <a:hlinkClick xmlns:r="http://schemas.openxmlformats.org/officeDocument/2006/relationships" r:id="rId1"/>
            </a:rPr>
            <a:t>johan.hallendorf@husqvarnagroup.com</a:t>
          </a:r>
          <a:endParaRPr lang="sv-SE" sz="1100" kern="1200" dirty="0"/>
        </a:p>
      </dsp:txBody>
      <dsp:txXfrm>
        <a:off x="0" y="2726770"/>
        <a:ext cx="8210550" cy="724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C5079-D363-443B-9AEE-168DCCD8F65E}">
      <dsp:nvSpPr>
        <dsp:cNvPr id="0" name=""/>
        <dsp:cNvSpPr/>
      </dsp:nvSpPr>
      <dsp:spPr>
        <a:xfrm>
          <a:off x="0" y="11389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Kind of event</a:t>
          </a:r>
          <a:endParaRPr lang="sv-SE" sz="1600" kern="1200"/>
        </a:p>
      </dsp:txBody>
      <dsp:txXfrm>
        <a:off x="18277" y="132167"/>
        <a:ext cx="8173996" cy="337846"/>
      </dsp:txXfrm>
    </dsp:sp>
    <dsp:sp modelId="{10E435B1-47EF-413B-8FD1-C74D90061193}">
      <dsp:nvSpPr>
        <dsp:cNvPr id="0" name=""/>
        <dsp:cNvSpPr/>
      </dsp:nvSpPr>
      <dsp:spPr>
        <a:xfrm>
          <a:off x="0" y="488290"/>
          <a:ext cx="821055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24h event (Hackathon)</a:t>
          </a:r>
          <a:endParaRPr lang="sv-SE" sz="1200" kern="1200" dirty="0"/>
        </a:p>
      </dsp:txBody>
      <dsp:txXfrm>
        <a:off x="0" y="488290"/>
        <a:ext cx="8210550" cy="264960"/>
      </dsp:txXfrm>
    </dsp:sp>
    <dsp:sp modelId="{4EFD7F59-3D97-478F-8267-D6C7ABA9F4D3}">
      <dsp:nvSpPr>
        <dsp:cNvPr id="0" name=""/>
        <dsp:cNvSpPr/>
      </dsp:nvSpPr>
      <dsp:spPr>
        <a:xfrm>
          <a:off x="0" y="75325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Purpose</a:t>
          </a:r>
          <a:endParaRPr lang="sv-SE" sz="1600" kern="1200"/>
        </a:p>
      </dsp:txBody>
      <dsp:txXfrm>
        <a:off x="18277" y="771527"/>
        <a:ext cx="8173996" cy="337846"/>
      </dsp:txXfrm>
    </dsp:sp>
    <dsp:sp modelId="{FF2B6E53-4C5C-422C-AAA0-A2E4CF8C282D}">
      <dsp:nvSpPr>
        <dsp:cNvPr id="0" name=""/>
        <dsp:cNvSpPr/>
      </dsp:nvSpPr>
      <dsp:spPr>
        <a:xfrm>
          <a:off x="0" y="1127650"/>
          <a:ext cx="82105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smtClean="0"/>
            <a:t>Brand building</a:t>
          </a:r>
          <a:endParaRPr lang="sv-SE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200" kern="1200" smtClean="0"/>
            <a:t>Idea generation</a:t>
          </a:r>
          <a:endParaRPr lang="sv-SE" sz="1200" kern="1200"/>
        </a:p>
      </dsp:txBody>
      <dsp:txXfrm>
        <a:off x="0" y="1127650"/>
        <a:ext cx="8210550" cy="397440"/>
      </dsp:txXfrm>
    </dsp:sp>
    <dsp:sp modelId="{4689BA94-8D17-48E2-BCCE-E5FF4A7C0BD2}">
      <dsp:nvSpPr>
        <dsp:cNvPr id="0" name=""/>
        <dsp:cNvSpPr/>
      </dsp:nvSpPr>
      <dsp:spPr>
        <a:xfrm>
          <a:off x="0" y="152509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How to do it</a:t>
          </a:r>
          <a:endParaRPr lang="sv-SE" sz="1600" kern="1200"/>
        </a:p>
      </dsp:txBody>
      <dsp:txXfrm>
        <a:off x="18277" y="1543367"/>
        <a:ext cx="8173996" cy="337846"/>
      </dsp:txXfrm>
    </dsp:sp>
    <dsp:sp modelId="{5583A9F1-CDF8-4A27-AB5A-5F5495BDFEB6}">
      <dsp:nvSpPr>
        <dsp:cNvPr id="0" name=""/>
        <dsp:cNvSpPr/>
      </dsp:nvSpPr>
      <dsp:spPr>
        <a:xfrm>
          <a:off x="0" y="1899490"/>
          <a:ext cx="8210550" cy="778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Invite student (100)</a:t>
          </a:r>
          <a:endParaRPr lang="sv-SE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Sped 24h from Idea to concept (business case)</a:t>
          </a:r>
          <a:endParaRPr lang="sv-SE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Selection of the best business case External/ Internal experts</a:t>
          </a:r>
          <a:endParaRPr lang="sv-SE" sz="1200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smtClean="0"/>
            <a:t>Monetary rewards (in proportion to students)</a:t>
          </a:r>
          <a:endParaRPr lang="sv-SE" sz="1200" kern="1200"/>
        </a:p>
      </dsp:txBody>
      <dsp:txXfrm>
        <a:off x="0" y="1899490"/>
        <a:ext cx="8210550" cy="778320"/>
      </dsp:txXfrm>
    </dsp:sp>
    <dsp:sp modelId="{82655C08-5F89-456C-B884-2C43270BB48D}">
      <dsp:nvSpPr>
        <dsp:cNvPr id="0" name=""/>
        <dsp:cNvSpPr/>
      </dsp:nvSpPr>
      <dsp:spPr>
        <a:xfrm>
          <a:off x="0" y="267781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How to get sustainability</a:t>
          </a:r>
          <a:endParaRPr lang="sv-SE" sz="1600" kern="1200"/>
        </a:p>
      </dsp:txBody>
      <dsp:txXfrm>
        <a:off x="18277" y="2696087"/>
        <a:ext cx="8173996" cy="337846"/>
      </dsp:txXfrm>
    </dsp:sp>
    <dsp:sp modelId="{12487305-965C-452D-A3F0-B7DDC8A0CFE8}">
      <dsp:nvSpPr>
        <dsp:cNvPr id="0" name=""/>
        <dsp:cNvSpPr/>
      </dsp:nvSpPr>
      <dsp:spPr>
        <a:xfrm>
          <a:off x="0" y="3052210"/>
          <a:ext cx="82105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Building culture by acknowledging innovation</a:t>
          </a:r>
          <a:endParaRPr lang="sv-SE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200" kern="1200" dirty="0" err="1" smtClean="0"/>
            <a:t>Please</a:t>
          </a:r>
          <a:r>
            <a:rPr lang="sv-SE" sz="1200" kern="1200" dirty="0" smtClean="0"/>
            <a:t> </a:t>
          </a:r>
          <a:r>
            <a:rPr lang="sv-SE" sz="1200" kern="1200" dirty="0" err="1" smtClean="0"/>
            <a:t>feel</a:t>
          </a:r>
          <a:r>
            <a:rPr lang="sv-SE" sz="1200" kern="1200" dirty="0" smtClean="0"/>
            <a:t> </a:t>
          </a:r>
          <a:r>
            <a:rPr lang="sv-SE" sz="1200" kern="1200" dirty="0" err="1" smtClean="0"/>
            <a:t>free</a:t>
          </a:r>
          <a:r>
            <a:rPr lang="sv-SE" sz="1200" kern="1200" dirty="0" smtClean="0"/>
            <a:t> to </a:t>
          </a:r>
          <a:r>
            <a:rPr lang="sv-SE" sz="1200" kern="1200" dirty="0" err="1" smtClean="0"/>
            <a:t>contact</a:t>
          </a:r>
          <a:r>
            <a:rPr lang="sv-SE" sz="1200" kern="1200" dirty="0" smtClean="0"/>
            <a:t> Ingela Lindahl at Tekniska verken Linköping </a:t>
          </a:r>
          <a:r>
            <a:rPr lang="sv-SE" sz="1200" kern="1200" dirty="0" smtClean="0">
              <a:hlinkClick xmlns:r="http://schemas.openxmlformats.org/officeDocument/2006/relationships" r:id="rId1"/>
            </a:rPr>
            <a:t>ingela.lindahl@tekniskaverken.se</a:t>
          </a:r>
          <a:endParaRPr lang="sv-SE" sz="1200" kern="1200" dirty="0"/>
        </a:p>
      </dsp:txBody>
      <dsp:txXfrm>
        <a:off x="0" y="3052210"/>
        <a:ext cx="8210550" cy="397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D4669-28C9-434C-898F-64DD4C166029}">
      <dsp:nvSpPr>
        <dsp:cNvPr id="0" name=""/>
        <dsp:cNvSpPr/>
      </dsp:nvSpPr>
      <dsp:spPr>
        <a:xfrm>
          <a:off x="0" y="126760"/>
          <a:ext cx="821055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Kind of event</a:t>
          </a:r>
          <a:endParaRPr lang="sv-SE" sz="1400" kern="1200"/>
        </a:p>
      </dsp:txBody>
      <dsp:txXfrm>
        <a:off x="15992" y="142752"/>
        <a:ext cx="8178566" cy="295616"/>
      </dsp:txXfrm>
    </dsp:sp>
    <dsp:sp modelId="{87AC21A9-3BBB-4637-92AB-0997CDE479B0}">
      <dsp:nvSpPr>
        <dsp:cNvPr id="0" name=""/>
        <dsp:cNvSpPr/>
      </dsp:nvSpPr>
      <dsp:spPr>
        <a:xfrm>
          <a:off x="0" y="454360"/>
          <a:ext cx="8210550" cy="23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dirty="0" smtClean="0"/>
            <a:t>4 day event (spread over a year)</a:t>
          </a:r>
          <a:endParaRPr lang="sv-SE" sz="1100" kern="1200" dirty="0"/>
        </a:p>
      </dsp:txBody>
      <dsp:txXfrm>
        <a:off x="0" y="454360"/>
        <a:ext cx="8210550" cy="231840"/>
      </dsp:txXfrm>
    </dsp:sp>
    <dsp:sp modelId="{B632F8FC-1272-4204-AB11-6560C776EE43}">
      <dsp:nvSpPr>
        <dsp:cNvPr id="0" name=""/>
        <dsp:cNvSpPr/>
      </dsp:nvSpPr>
      <dsp:spPr>
        <a:xfrm>
          <a:off x="0" y="686200"/>
          <a:ext cx="821055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/>
            <a:t>Purpose</a:t>
          </a:r>
          <a:endParaRPr lang="sv-SE" sz="1400" kern="1200"/>
        </a:p>
      </dsp:txBody>
      <dsp:txXfrm>
        <a:off x="15992" y="702192"/>
        <a:ext cx="8178566" cy="295616"/>
      </dsp:txXfrm>
    </dsp:sp>
    <dsp:sp modelId="{EA6879F1-1FFE-452F-B536-70B27201E32D}">
      <dsp:nvSpPr>
        <dsp:cNvPr id="0" name=""/>
        <dsp:cNvSpPr/>
      </dsp:nvSpPr>
      <dsp:spPr>
        <a:xfrm>
          <a:off x="0" y="1013800"/>
          <a:ext cx="8210550" cy="36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smtClean="0"/>
            <a:t>Learn Innovation process</a:t>
          </a:r>
          <a:endParaRPr lang="sv-SE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100" kern="1200" smtClean="0"/>
            <a:t>Idea generation</a:t>
          </a:r>
          <a:endParaRPr lang="sv-SE" sz="1100" kern="1200"/>
        </a:p>
      </dsp:txBody>
      <dsp:txXfrm>
        <a:off x="0" y="1013800"/>
        <a:ext cx="8210550" cy="362250"/>
      </dsp:txXfrm>
    </dsp:sp>
    <dsp:sp modelId="{7AA9E8DE-FE09-42EC-B78C-082C4F62368C}">
      <dsp:nvSpPr>
        <dsp:cNvPr id="0" name=""/>
        <dsp:cNvSpPr/>
      </dsp:nvSpPr>
      <dsp:spPr>
        <a:xfrm>
          <a:off x="0" y="1376050"/>
          <a:ext cx="821055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How to do it</a:t>
          </a:r>
          <a:endParaRPr lang="sv-SE" sz="1400" kern="1200"/>
        </a:p>
      </dsp:txBody>
      <dsp:txXfrm>
        <a:off x="15992" y="1392042"/>
        <a:ext cx="8178566" cy="295616"/>
      </dsp:txXfrm>
    </dsp:sp>
    <dsp:sp modelId="{AB55863F-643B-4C60-B138-6CD6DE31CC51}">
      <dsp:nvSpPr>
        <dsp:cNvPr id="0" name=""/>
        <dsp:cNvSpPr/>
      </dsp:nvSpPr>
      <dsp:spPr>
        <a:xfrm>
          <a:off x="0" y="1703650"/>
          <a:ext cx="821055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/>
            <a:t>Four WS at different inspiring locations</a:t>
          </a:r>
          <a:br>
            <a:rPr lang="en-US" sz="1100" kern="1200" smtClean="0"/>
          </a:br>
          <a:r>
            <a:rPr lang="en-US" sz="1100" kern="1200" smtClean="0"/>
            <a:t>A number of companies (may be competitors)</a:t>
          </a:r>
          <a:endParaRPr lang="sv-SE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/>
            <a:t>WS Ideation</a:t>
          </a:r>
          <a:endParaRPr lang="sv-SE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/>
            <a:t>WS Customers perspective (design and selection)</a:t>
          </a:r>
          <a:endParaRPr lang="sv-SE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/>
            <a:t>Make a commercial</a:t>
          </a:r>
          <a:endParaRPr lang="sv-SE" sz="1100" kern="120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smtClean="0"/>
            <a:t>Show case</a:t>
          </a:r>
          <a:endParaRPr lang="sv-SE" sz="1100" kern="1200"/>
        </a:p>
      </dsp:txBody>
      <dsp:txXfrm>
        <a:off x="0" y="1703650"/>
        <a:ext cx="8210550" cy="1043280"/>
      </dsp:txXfrm>
    </dsp:sp>
    <dsp:sp modelId="{F1F690ED-8041-406A-9D3C-D64C9EA056B0}">
      <dsp:nvSpPr>
        <dsp:cNvPr id="0" name=""/>
        <dsp:cNvSpPr/>
      </dsp:nvSpPr>
      <dsp:spPr>
        <a:xfrm>
          <a:off x="0" y="2746930"/>
          <a:ext cx="8210550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How to get sustainability</a:t>
          </a:r>
          <a:endParaRPr lang="sv-SE" sz="1400" kern="1200"/>
        </a:p>
      </dsp:txBody>
      <dsp:txXfrm>
        <a:off x="15992" y="2762922"/>
        <a:ext cx="8178566" cy="295616"/>
      </dsp:txXfrm>
    </dsp:sp>
    <dsp:sp modelId="{768DBB9A-D380-473F-8658-B5ED73A96147}">
      <dsp:nvSpPr>
        <dsp:cNvPr id="0" name=""/>
        <dsp:cNvSpPr/>
      </dsp:nvSpPr>
      <dsp:spPr>
        <a:xfrm>
          <a:off x="0" y="3074530"/>
          <a:ext cx="8210550" cy="362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17780" rIns="99568" bIns="1778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100" kern="1200" dirty="0" smtClean="0"/>
            <a:t>Collaborative thinking is a key</a:t>
          </a:r>
          <a:endParaRPr lang="sv-SE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100" kern="1200" dirty="0" err="1" smtClean="0"/>
            <a:t>Please</a:t>
          </a:r>
          <a:r>
            <a:rPr lang="sv-SE" sz="1100" kern="1200" dirty="0" smtClean="0"/>
            <a:t> </a:t>
          </a:r>
          <a:r>
            <a:rPr lang="sv-SE" sz="1100" kern="1200" dirty="0" err="1" smtClean="0"/>
            <a:t>feel</a:t>
          </a:r>
          <a:r>
            <a:rPr lang="sv-SE" sz="1100" kern="1200" dirty="0" smtClean="0"/>
            <a:t> </a:t>
          </a:r>
          <a:r>
            <a:rPr lang="sv-SE" sz="1100" kern="1200" dirty="0" err="1" smtClean="0"/>
            <a:t>free</a:t>
          </a:r>
          <a:r>
            <a:rPr lang="sv-SE" sz="1100" kern="1200" dirty="0" smtClean="0"/>
            <a:t> to </a:t>
          </a:r>
          <a:r>
            <a:rPr lang="sv-SE" sz="1100" kern="1200" dirty="0" err="1" smtClean="0"/>
            <a:t>contact</a:t>
          </a:r>
          <a:r>
            <a:rPr lang="sv-SE" sz="1100" kern="1200" dirty="0" smtClean="0"/>
            <a:t> Pia Wågberg at Innventia </a:t>
          </a:r>
          <a:r>
            <a:rPr lang="sv-SE" sz="1100" kern="1200" dirty="0" smtClean="0">
              <a:hlinkClick xmlns:r="http://schemas.openxmlformats.org/officeDocument/2006/relationships" r:id="rId1"/>
            </a:rPr>
            <a:t>pia.wagberg@innventia.com</a:t>
          </a:r>
          <a:endParaRPr lang="sv-SE" sz="1100" kern="1200" dirty="0"/>
        </a:p>
      </dsp:txBody>
      <dsp:txXfrm>
        <a:off x="0" y="3074530"/>
        <a:ext cx="8210550" cy="3622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C5079-D363-443B-9AEE-168DCCD8F65E}">
      <dsp:nvSpPr>
        <dsp:cNvPr id="0" name=""/>
        <dsp:cNvSpPr/>
      </dsp:nvSpPr>
      <dsp:spPr>
        <a:xfrm>
          <a:off x="0" y="3109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Kind of event</a:t>
          </a:r>
          <a:endParaRPr lang="sv-SE" sz="1600" kern="1200"/>
        </a:p>
      </dsp:txBody>
      <dsp:txXfrm>
        <a:off x="18277" y="49367"/>
        <a:ext cx="8173996" cy="337846"/>
      </dsp:txXfrm>
    </dsp:sp>
    <dsp:sp modelId="{10E435B1-47EF-413B-8FD1-C74D90061193}">
      <dsp:nvSpPr>
        <dsp:cNvPr id="0" name=""/>
        <dsp:cNvSpPr/>
      </dsp:nvSpPr>
      <dsp:spPr>
        <a:xfrm>
          <a:off x="0" y="405490"/>
          <a:ext cx="821055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8h internal innovation fare</a:t>
          </a:r>
          <a:endParaRPr lang="sv-SE" sz="1200" kern="1200" dirty="0"/>
        </a:p>
      </dsp:txBody>
      <dsp:txXfrm>
        <a:off x="0" y="405490"/>
        <a:ext cx="8210550" cy="264960"/>
      </dsp:txXfrm>
    </dsp:sp>
    <dsp:sp modelId="{4EFD7F59-3D97-478F-8267-D6C7ABA9F4D3}">
      <dsp:nvSpPr>
        <dsp:cNvPr id="0" name=""/>
        <dsp:cNvSpPr/>
      </dsp:nvSpPr>
      <dsp:spPr>
        <a:xfrm>
          <a:off x="0" y="67045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smtClean="0"/>
            <a:t>Purpose</a:t>
          </a:r>
          <a:endParaRPr lang="sv-SE" sz="1600" kern="1200"/>
        </a:p>
      </dsp:txBody>
      <dsp:txXfrm>
        <a:off x="18277" y="688727"/>
        <a:ext cx="8173996" cy="337846"/>
      </dsp:txXfrm>
    </dsp:sp>
    <dsp:sp modelId="{FF2B6E53-4C5C-422C-AAA0-A2E4CF8C282D}">
      <dsp:nvSpPr>
        <dsp:cNvPr id="0" name=""/>
        <dsp:cNvSpPr/>
      </dsp:nvSpPr>
      <dsp:spPr>
        <a:xfrm>
          <a:off x="0" y="1044850"/>
          <a:ext cx="8210550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Sell creations and innovations internally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noProof="0" dirty="0" smtClean="0"/>
            <a:t>Recognition</a:t>
          </a:r>
          <a:r>
            <a:rPr lang="en-US" sz="1200" kern="1200" dirty="0" smtClean="0"/>
            <a:t> for inventors and possibility to directly approach decision takers, sponsors and top management in a organized way.</a:t>
          </a:r>
          <a:endParaRPr lang="en-US" sz="12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Networking</a:t>
          </a:r>
          <a:endParaRPr lang="en-US" sz="1200" kern="1200" dirty="0"/>
        </a:p>
      </dsp:txBody>
      <dsp:txXfrm>
        <a:off x="0" y="1044850"/>
        <a:ext cx="8210550" cy="745200"/>
      </dsp:txXfrm>
    </dsp:sp>
    <dsp:sp modelId="{4689BA94-8D17-48E2-BCCE-E5FF4A7C0BD2}">
      <dsp:nvSpPr>
        <dsp:cNvPr id="0" name=""/>
        <dsp:cNvSpPr/>
      </dsp:nvSpPr>
      <dsp:spPr>
        <a:xfrm>
          <a:off x="0" y="179005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How to do it</a:t>
          </a:r>
          <a:endParaRPr lang="sv-SE" sz="1600" kern="1200"/>
        </a:p>
      </dsp:txBody>
      <dsp:txXfrm>
        <a:off x="18277" y="1808327"/>
        <a:ext cx="8173996" cy="337846"/>
      </dsp:txXfrm>
    </dsp:sp>
    <dsp:sp modelId="{5583A9F1-CDF8-4A27-AB5A-5F5495BDFEB6}">
      <dsp:nvSpPr>
        <dsp:cNvPr id="0" name=""/>
        <dsp:cNvSpPr/>
      </dsp:nvSpPr>
      <dsp:spPr>
        <a:xfrm>
          <a:off x="0" y="2164450"/>
          <a:ext cx="8210550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noProof="0" dirty="0" smtClean="0"/>
            <a:t>Prepare simple presentation materials and prototypes.</a:t>
          </a:r>
          <a:endParaRPr lang="en-US" sz="1200" kern="1200" noProof="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noProof="0" dirty="0" smtClean="0"/>
            <a:t>Invite coworkers and top management ( in Husqvarna 350 visitors </a:t>
          </a:r>
          <a:r>
            <a:rPr lang="en-US" sz="1200" kern="1200" noProof="0" dirty="0" err="1" smtClean="0"/>
            <a:t>incl</a:t>
          </a:r>
          <a:r>
            <a:rPr lang="en-US" sz="1200" kern="1200" noProof="0" dirty="0" smtClean="0"/>
            <a:t> CEO and top management and 35 projects)</a:t>
          </a:r>
          <a:endParaRPr lang="en-US" sz="1200" kern="1200" noProof="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noProof="0" dirty="0" smtClean="0"/>
            <a:t>Plan for yearly events, sim dates.</a:t>
          </a:r>
          <a:endParaRPr lang="en-US" sz="1200" kern="1200" noProof="0" dirty="0"/>
        </a:p>
      </dsp:txBody>
      <dsp:txXfrm>
        <a:off x="0" y="2164450"/>
        <a:ext cx="8210550" cy="596160"/>
      </dsp:txXfrm>
    </dsp:sp>
    <dsp:sp modelId="{82655C08-5F89-456C-B884-2C43270BB48D}">
      <dsp:nvSpPr>
        <dsp:cNvPr id="0" name=""/>
        <dsp:cNvSpPr/>
      </dsp:nvSpPr>
      <dsp:spPr>
        <a:xfrm>
          <a:off x="0" y="2760610"/>
          <a:ext cx="821055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How to get sustainability</a:t>
          </a:r>
          <a:endParaRPr lang="sv-SE" sz="1600" kern="1200"/>
        </a:p>
      </dsp:txBody>
      <dsp:txXfrm>
        <a:off x="18277" y="2778887"/>
        <a:ext cx="8173996" cy="337846"/>
      </dsp:txXfrm>
    </dsp:sp>
    <dsp:sp modelId="{12487305-965C-452D-A3F0-B7DDC8A0CFE8}">
      <dsp:nvSpPr>
        <dsp:cNvPr id="0" name=""/>
        <dsp:cNvSpPr/>
      </dsp:nvSpPr>
      <dsp:spPr>
        <a:xfrm>
          <a:off x="0" y="3135010"/>
          <a:ext cx="821055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0320" rIns="113792" bIns="20320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noProof="0" dirty="0" smtClean="0"/>
            <a:t>Write articles for intranet and evolve event every year. Invite all R&amp;D functions to participate.</a:t>
          </a:r>
          <a:endParaRPr lang="en-US" sz="1200" kern="1200" noProof="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noProof="0" dirty="0" smtClean="0"/>
            <a:t>Please feel free to contact Johan Hallendorff at Husqvarna: johan.hallendorff@husqvarnagroup.com</a:t>
          </a:r>
          <a:endParaRPr lang="en-US" sz="1200" kern="1200" noProof="0" dirty="0"/>
        </a:p>
      </dsp:txBody>
      <dsp:txXfrm>
        <a:off x="0" y="3135010"/>
        <a:ext cx="8210550" cy="3974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C5079-D363-443B-9AEE-168DCCD8F65E}">
      <dsp:nvSpPr>
        <dsp:cNvPr id="0" name=""/>
        <dsp:cNvSpPr/>
      </dsp:nvSpPr>
      <dsp:spPr>
        <a:xfrm>
          <a:off x="0" y="16510"/>
          <a:ext cx="821055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Kind of event</a:t>
          </a:r>
          <a:endParaRPr lang="sv-SE" sz="2100" kern="1200"/>
        </a:p>
      </dsp:txBody>
      <dsp:txXfrm>
        <a:off x="23988" y="40498"/>
        <a:ext cx="8162574" cy="443423"/>
      </dsp:txXfrm>
    </dsp:sp>
    <dsp:sp modelId="{10E435B1-47EF-413B-8FD1-C74D90061193}">
      <dsp:nvSpPr>
        <dsp:cNvPr id="0" name=""/>
        <dsp:cNvSpPr/>
      </dsp:nvSpPr>
      <dsp:spPr>
        <a:xfrm>
          <a:off x="0" y="507910"/>
          <a:ext cx="821055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600" kern="1200" dirty="0" smtClean="0"/>
            <a:t>Different kind </a:t>
          </a:r>
          <a:r>
            <a:rPr lang="sv-SE" sz="1600" kern="1200" dirty="0" err="1" smtClean="0"/>
            <a:t>of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rewards</a:t>
          </a:r>
          <a:r>
            <a:rPr lang="sv-SE" sz="1600" kern="1200" dirty="0" smtClean="0"/>
            <a:t> for different </a:t>
          </a:r>
          <a:r>
            <a:rPr lang="sv-SE" sz="1600" kern="1200" dirty="0" err="1" smtClean="0"/>
            <a:t>stages</a:t>
          </a:r>
          <a:r>
            <a:rPr lang="sv-SE" sz="1600" kern="1200" dirty="0" smtClean="0"/>
            <a:t> in the process.</a:t>
          </a:r>
          <a:endParaRPr lang="sv-SE" sz="1600" kern="1200" dirty="0"/>
        </a:p>
      </dsp:txBody>
      <dsp:txXfrm>
        <a:off x="0" y="507910"/>
        <a:ext cx="8210550" cy="347760"/>
      </dsp:txXfrm>
    </dsp:sp>
    <dsp:sp modelId="{4EFD7F59-3D97-478F-8267-D6C7ABA9F4D3}">
      <dsp:nvSpPr>
        <dsp:cNvPr id="0" name=""/>
        <dsp:cNvSpPr/>
      </dsp:nvSpPr>
      <dsp:spPr>
        <a:xfrm>
          <a:off x="0" y="855670"/>
          <a:ext cx="821055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smtClean="0"/>
            <a:t>Purpose</a:t>
          </a:r>
          <a:endParaRPr lang="sv-SE" sz="2100" kern="1200"/>
        </a:p>
      </dsp:txBody>
      <dsp:txXfrm>
        <a:off x="23988" y="879658"/>
        <a:ext cx="8162574" cy="443423"/>
      </dsp:txXfrm>
    </dsp:sp>
    <dsp:sp modelId="{FF2B6E53-4C5C-422C-AAA0-A2E4CF8C282D}">
      <dsp:nvSpPr>
        <dsp:cNvPr id="0" name=""/>
        <dsp:cNvSpPr/>
      </dsp:nvSpPr>
      <dsp:spPr>
        <a:xfrm>
          <a:off x="0" y="1347070"/>
          <a:ext cx="821055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600" kern="1200" dirty="0" err="1" smtClean="0"/>
            <a:t>Technology</a:t>
          </a:r>
          <a:r>
            <a:rPr lang="sv-SE" sz="1600" kern="1200" dirty="0" smtClean="0"/>
            <a:t> awards</a:t>
          </a:r>
          <a:endParaRPr lang="sv-SE" sz="1600" kern="1200" dirty="0"/>
        </a:p>
      </dsp:txBody>
      <dsp:txXfrm>
        <a:off x="0" y="1347070"/>
        <a:ext cx="8210550" cy="347760"/>
      </dsp:txXfrm>
    </dsp:sp>
    <dsp:sp modelId="{4689BA94-8D17-48E2-BCCE-E5FF4A7C0BD2}">
      <dsp:nvSpPr>
        <dsp:cNvPr id="0" name=""/>
        <dsp:cNvSpPr/>
      </dsp:nvSpPr>
      <dsp:spPr>
        <a:xfrm>
          <a:off x="0" y="1694830"/>
          <a:ext cx="821055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How to do it</a:t>
          </a:r>
          <a:endParaRPr lang="sv-SE" sz="2100" kern="1200"/>
        </a:p>
      </dsp:txBody>
      <dsp:txXfrm>
        <a:off x="23988" y="1718818"/>
        <a:ext cx="8162574" cy="443423"/>
      </dsp:txXfrm>
    </dsp:sp>
    <dsp:sp modelId="{5583A9F1-CDF8-4A27-AB5A-5F5495BDFEB6}">
      <dsp:nvSpPr>
        <dsp:cNvPr id="0" name=""/>
        <dsp:cNvSpPr/>
      </dsp:nvSpPr>
      <dsp:spPr>
        <a:xfrm>
          <a:off x="0" y="2186230"/>
          <a:ext cx="821055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v-SE" sz="1600" kern="1200" dirty="0"/>
        </a:p>
      </dsp:txBody>
      <dsp:txXfrm>
        <a:off x="0" y="2186230"/>
        <a:ext cx="8210550" cy="347760"/>
      </dsp:txXfrm>
    </dsp:sp>
    <dsp:sp modelId="{82655C08-5F89-456C-B884-2C43270BB48D}">
      <dsp:nvSpPr>
        <dsp:cNvPr id="0" name=""/>
        <dsp:cNvSpPr/>
      </dsp:nvSpPr>
      <dsp:spPr>
        <a:xfrm>
          <a:off x="0" y="2533990"/>
          <a:ext cx="821055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How to get sustainability</a:t>
          </a:r>
          <a:endParaRPr lang="sv-SE" sz="2100" kern="1200"/>
        </a:p>
      </dsp:txBody>
      <dsp:txXfrm>
        <a:off x="23988" y="2557978"/>
        <a:ext cx="8162574" cy="443423"/>
      </dsp:txXfrm>
    </dsp:sp>
    <dsp:sp modelId="{12487305-965C-452D-A3F0-B7DDC8A0CFE8}">
      <dsp:nvSpPr>
        <dsp:cNvPr id="0" name=""/>
        <dsp:cNvSpPr/>
      </dsp:nvSpPr>
      <dsp:spPr>
        <a:xfrm>
          <a:off x="0" y="3025390"/>
          <a:ext cx="8210550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68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sv-S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600" kern="1200" dirty="0" err="1" smtClean="0"/>
            <a:t>Please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feel</a:t>
          </a:r>
          <a:r>
            <a:rPr lang="sv-SE" sz="1600" kern="1200" dirty="0" smtClean="0"/>
            <a:t> </a:t>
          </a:r>
          <a:r>
            <a:rPr lang="sv-SE" sz="1600" kern="1200" dirty="0" err="1" smtClean="0"/>
            <a:t>free</a:t>
          </a:r>
          <a:r>
            <a:rPr lang="sv-SE" sz="1600" kern="1200" dirty="0" smtClean="0"/>
            <a:t> to </a:t>
          </a:r>
          <a:r>
            <a:rPr lang="sv-SE" sz="1600" kern="1200" dirty="0" err="1" smtClean="0"/>
            <a:t>contact</a:t>
          </a:r>
          <a:r>
            <a:rPr lang="sv-SE" sz="1600" kern="1200" dirty="0" smtClean="0"/>
            <a:t> Karin Andre. Karin.andre@volvocars.com</a:t>
          </a:r>
          <a:endParaRPr lang="sv-SE" sz="1600" kern="1200" dirty="0"/>
        </a:p>
      </dsp:txBody>
      <dsp:txXfrm>
        <a:off x="0" y="3025390"/>
        <a:ext cx="8210550" cy="5216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C5079-D363-443B-9AEE-168DCCD8F65E}">
      <dsp:nvSpPr>
        <dsp:cNvPr id="0" name=""/>
        <dsp:cNvSpPr/>
      </dsp:nvSpPr>
      <dsp:spPr>
        <a:xfrm>
          <a:off x="0" y="168761"/>
          <a:ext cx="856456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Kind of event</a:t>
          </a:r>
          <a:endParaRPr lang="sv-SE" sz="1800" kern="1200"/>
        </a:p>
      </dsp:txBody>
      <dsp:txXfrm>
        <a:off x="20561" y="189322"/>
        <a:ext cx="8523439" cy="380078"/>
      </dsp:txXfrm>
    </dsp:sp>
    <dsp:sp modelId="{10E435B1-47EF-413B-8FD1-C74D90061193}">
      <dsp:nvSpPr>
        <dsp:cNvPr id="0" name=""/>
        <dsp:cNvSpPr/>
      </dsp:nvSpPr>
      <dsp:spPr>
        <a:xfrm>
          <a:off x="0" y="589961"/>
          <a:ext cx="8564561" cy="41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925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/>
            <a:t>Innovation award to everybody that helped out to get a new successful product or service on the market.</a:t>
          </a:r>
          <a:endParaRPr lang="en-US" sz="1400" kern="1200" noProof="0" dirty="0"/>
        </a:p>
      </dsp:txBody>
      <dsp:txXfrm>
        <a:off x="0" y="589961"/>
        <a:ext cx="8564561" cy="419175"/>
      </dsp:txXfrm>
    </dsp:sp>
    <dsp:sp modelId="{4EFD7F59-3D97-478F-8267-D6C7ABA9F4D3}">
      <dsp:nvSpPr>
        <dsp:cNvPr id="0" name=""/>
        <dsp:cNvSpPr/>
      </dsp:nvSpPr>
      <dsp:spPr>
        <a:xfrm>
          <a:off x="0" y="1009136"/>
          <a:ext cx="856456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Purpose</a:t>
          </a:r>
          <a:endParaRPr lang="sv-SE" sz="1800" kern="1200"/>
        </a:p>
      </dsp:txBody>
      <dsp:txXfrm>
        <a:off x="20561" y="1029697"/>
        <a:ext cx="8523439" cy="380078"/>
      </dsp:txXfrm>
    </dsp:sp>
    <dsp:sp modelId="{FF2B6E53-4C5C-422C-AAA0-A2E4CF8C282D}">
      <dsp:nvSpPr>
        <dsp:cNvPr id="0" name=""/>
        <dsp:cNvSpPr/>
      </dsp:nvSpPr>
      <dsp:spPr>
        <a:xfrm>
          <a:off x="0" y="1430336"/>
          <a:ext cx="8564561" cy="29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925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/>
            <a:t>Award organization as soon as we can launch something new to the market.</a:t>
          </a:r>
          <a:endParaRPr lang="en-US" sz="1400" kern="1200" noProof="0" dirty="0"/>
        </a:p>
      </dsp:txBody>
      <dsp:txXfrm>
        <a:off x="0" y="1430336"/>
        <a:ext cx="8564561" cy="298080"/>
      </dsp:txXfrm>
    </dsp:sp>
    <dsp:sp modelId="{4689BA94-8D17-48E2-BCCE-E5FF4A7C0BD2}">
      <dsp:nvSpPr>
        <dsp:cNvPr id="0" name=""/>
        <dsp:cNvSpPr/>
      </dsp:nvSpPr>
      <dsp:spPr>
        <a:xfrm>
          <a:off x="0" y="1728416"/>
          <a:ext cx="856456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How to do it</a:t>
          </a:r>
          <a:endParaRPr lang="sv-SE" sz="1800" kern="1200"/>
        </a:p>
      </dsp:txBody>
      <dsp:txXfrm>
        <a:off x="20561" y="1748977"/>
        <a:ext cx="8523439" cy="380078"/>
      </dsp:txXfrm>
    </dsp:sp>
    <dsp:sp modelId="{5583A9F1-CDF8-4A27-AB5A-5F5495BDFEB6}">
      <dsp:nvSpPr>
        <dsp:cNvPr id="0" name=""/>
        <dsp:cNvSpPr/>
      </dsp:nvSpPr>
      <dsp:spPr>
        <a:xfrm>
          <a:off x="0" y="2149617"/>
          <a:ext cx="8564561" cy="1136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925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/>
            <a:t>Annual award of 25 000 dollars, price cup, dinner with committee and top management </a:t>
          </a:r>
          <a:r>
            <a:rPr lang="en-US" sz="1400" kern="1200" noProof="0" dirty="0" err="1" smtClean="0"/>
            <a:t>incl</a:t>
          </a:r>
          <a:r>
            <a:rPr lang="en-US" sz="1400" kern="1200" noProof="0" dirty="0" smtClean="0"/>
            <a:t> CEO.</a:t>
          </a:r>
          <a:endParaRPr lang="en-US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/>
            <a:t>Recognition on intranet, papers and presentation of team/project on general meeting.</a:t>
          </a:r>
          <a:endParaRPr lang="en-US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/>
            <a:t>Nominees to be handed in to a committee every year.</a:t>
          </a:r>
          <a:endParaRPr lang="en-US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>
              <a:hlinkClick xmlns:r="http://schemas.openxmlformats.org/officeDocument/2006/relationships" r:id="rId1"/>
            </a:rPr>
            <a:t>http://www.husqvarnagroup.com/sv/utmarkelsar</a:t>
          </a:r>
          <a:endParaRPr lang="en-US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400" kern="1200" noProof="0" dirty="0"/>
        </a:p>
      </dsp:txBody>
      <dsp:txXfrm>
        <a:off x="0" y="2149617"/>
        <a:ext cx="8564561" cy="1136430"/>
      </dsp:txXfrm>
    </dsp:sp>
    <dsp:sp modelId="{82655C08-5F89-456C-B884-2C43270BB48D}">
      <dsp:nvSpPr>
        <dsp:cNvPr id="0" name=""/>
        <dsp:cNvSpPr/>
      </dsp:nvSpPr>
      <dsp:spPr>
        <a:xfrm>
          <a:off x="0" y="3286047"/>
          <a:ext cx="8564561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to get sustainability</a:t>
          </a:r>
          <a:endParaRPr lang="sv-SE" sz="1800" kern="1200" dirty="0"/>
        </a:p>
      </dsp:txBody>
      <dsp:txXfrm>
        <a:off x="20561" y="3306608"/>
        <a:ext cx="8523439" cy="380078"/>
      </dsp:txXfrm>
    </dsp:sp>
    <dsp:sp modelId="{12487305-965C-452D-A3F0-B7DDC8A0CFE8}">
      <dsp:nvSpPr>
        <dsp:cNvPr id="0" name=""/>
        <dsp:cNvSpPr/>
      </dsp:nvSpPr>
      <dsp:spPr>
        <a:xfrm>
          <a:off x="0" y="3707247"/>
          <a:ext cx="8564561" cy="456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925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/>
            <a:t>Annual event!</a:t>
          </a:r>
          <a:endParaRPr lang="en-US" sz="1400" kern="1200" noProof="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400" kern="1200" noProof="0" dirty="0" smtClean="0"/>
            <a:t>Please feel free to contact Patrik Jägenstedt: patrik.jagenstedt@husqvarnagroup.com</a:t>
          </a:r>
          <a:endParaRPr lang="en-US" sz="1400" kern="1200" noProof="0" dirty="0"/>
        </a:p>
      </dsp:txBody>
      <dsp:txXfrm>
        <a:off x="0" y="3707247"/>
        <a:ext cx="8564561" cy="456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42" cy="498805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265" y="0"/>
            <a:ext cx="2949742" cy="498805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1E3BE840-2F34-4FAB-BB61-60786BE0EBFA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296"/>
            <a:ext cx="2949742" cy="498805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265" y="9445296"/>
            <a:ext cx="2949742" cy="498805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51BD7324-9855-4B25-B724-6AC8A9C4A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73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/>
          <a:lstStyle>
            <a:lvl1pPr algn="r">
              <a:defRPr sz="1200"/>
            </a:lvl1pPr>
          </a:lstStyle>
          <a:p>
            <a:fld id="{678E3767-B873-4BC4-A4AB-99810FB69CBF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63" tIns="46131" rIns="92263" bIns="46131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6"/>
          </a:xfrm>
          <a:prstGeom prst="rect">
            <a:avLst/>
          </a:prstGeom>
        </p:spPr>
        <p:txBody>
          <a:bodyPr vert="horz" lIns="92263" tIns="46131" rIns="92263" bIns="4613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172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2"/>
            <a:ext cx="2949099" cy="497206"/>
          </a:xfrm>
          <a:prstGeom prst="rect">
            <a:avLst/>
          </a:prstGeom>
        </p:spPr>
        <p:txBody>
          <a:bodyPr vert="horz" lIns="92263" tIns="46131" rIns="92263" bIns="46131" rtlCol="0" anchor="b"/>
          <a:lstStyle>
            <a:lvl1pPr algn="r">
              <a:defRPr sz="1200"/>
            </a:lvl1pPr>
          </a:lstStyle>
          <a:p>
            <a:fld id="{D3555A8D-2161-48C0-BC4A-61882023C6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40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71450" indent="-171450" algn="l" defTabSz="914400" rtl="0" eaLnBrk="1" latinLnBrk="0" hangingPunct="1">
      <a:spcBef>
        <a:spcPts val="6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5600" indent="-177800" algn="l" defTabSz="914400" rtl="0" eaLnBrk="1" latinLnBrk="0" hangingPunct="1">
      <a:spcBef>
        <a:spcPts val="600"/>
      </a:spcBef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4988" indent="-179388" algn="l" defTabSz="914400" rtl="0" eaLnBrk="1" latinLnBrk="0" hangingPunct="1">
      <a:spcBef>
        <a:spcPts val="600"/>
      </a:spcBef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12788" indent="-177800" algn="l" defTabSz="914400" rtl="0" eaLnBrk="1" latinLnBrk="0" hangingPunct="1">
      <a:spcBef>
        <a:spcPts val="600"/>
      </a:spcBef>
      <a:buFont typeface="Calibri" pitchFamily="34" charset="0"/>
      <a:buChar char="–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5A8D-2161-48C0-BC4A-61882023C65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65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5000"/>
              </a:lnSpc>
              <a:spcBef>
                <a:spcPts val="605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5A8D-2161-48C0-BC4A-61882023C653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014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5A8D-2161-48C0-BC4A-61882023C65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69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5A8D-2161-48C0-BC4A-61882023C653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56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5A8D-2161-48C0-BC4A-61882023C65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4140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5A8D-2161-48C0-BC4A-61882023C653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3641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5000"/>
              </a:lnSpc>
              <a:spcBef>
                <a:spcPts val="605"/>
              </a:spcBef>
            </a:pPr>
            <a:endParaRPr lang="en-US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5A8D-2161-48C0-BC4A-61882023C653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7489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55A8D-2161-48C0-BC4A-61882023C653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708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usqva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Y:\Husqvarna_122\J-1602_N_Nov-11_Mall_CS\jpg\logotype-husqvarn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8" y="291461"/>
            <a:ext cx="1156973" cy="133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0366" y="5342617"/>
            <a:ext cx="7265792" cy="601066"/>
          </a:xfrm>
        </p:spPr>
        <p:txBody>
          <a:bodyPr>
            <a:normAutofit/>
          </a:bodyPr>
          <a:lstStyle>
            <a:lvl1pPr algn="ctr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366" y="6029334"/>
            <a:ext cx="7265792" cy="40960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pic>
        <p:nvPicPr>
          <p:cNvPr id="15" name="Platshållare för bild 1433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" b="191"/>
          <a:stretch>
            <a:fillRect/>
          </a:stretch>
        </p:blipFill>
        <p:spPr>
          <a:xfrm>
            <a:off x="940365" y="1819275"/>
            <a:ext cx="1664218" cy="1659408"/>
          </a:xfrm>
          <a:prstGeom prst="rect">
            <a:avLst/>
          </a:prstGeom>
        </p:spPr>
      </p:pic>
      <p:pic>
        <p:nvPicPr>
          <p:cNvPr id="16" name="Platshållare för bild 143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61" y="1823383"/>
            <a:ext cx="1659408" cy="1659408"/>
          </a:xfrm>
          <a:prstGeom prst="rect">
            <a:avLst/>
          </a:prstGeom>
        </p:spPr>
      </p:pic>
      <p:pic>
        <p:nvPicPr>
          <p:cNvPr id="17" name="Platshållare för bild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143"/>
          <a:stretch>
            <a:fillRect/>
          </a:stretch>
        </p:blipFill>
        <p:spPr>
          <a:xfrm>
            <a:off x="4674747" y="1823383"/>
            <a:ext cx="1664218" cy="1659408"/>
          </a:xfrm>
          <a:prstGeom prst="rect">
            <a:avLst/>
          </a:prstGeom>
        </p:spPr>
      </p:pic>
      <p:pic>
        <p:nvPicPr>
          <p:cNvPr id="18" name="Platshållare för bild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344" y="1823383"/>
            <a:ext cx="1659408" cy="1659408"/>
          </a:xfrm>
          <a:prstGeom prst="rect">
            <a:avLst/>
          </a:prstGeom>
        </p:spPr>
      </p:pic>
      <p:pic>
        <p:nvPicPr>
          <p:cNvPr id="28" name="Platshållare för bild 1434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" b="143"/>
          <a:stretch>
            <a:fillRect/>
          </a:stretch>
        </p:blipFill>
        <p:spPr>
          <a:xfrm>
            <a:off x="940365" y="3694572"/>
            <a:ext cx="1664218" cy="1659408"/>
          </a:xfrm>
          <a:prstGeom prst="rect">
            <a:avLst/>
          </a:prstGeom>
        </p:spPr>
      </p:pic>
      <p:pic>
        <p:nvPicPr>
          <p:cNvPr id="29" name="Platshållare för bild 1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>
          <a:xfrm>
            <a:off x="2807556" y="3694572"/>
            <a:ext cx="1664218" cy="1659408"/>
          </a:xfrm>
          <a:prstGeom prst="rect">
            <a:avLst/>
          </a:prstGeom>
        </p:spPr>
      </p:pic>
      <p:pic>
        <p:nvPicPr>
          <p:cNvPr id="30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>
          <a:xfrm>
            <a:off x="4674747" y="3694572"/>
            <a:ext cx="1664218" cy="1659408"/>
          </a:xfrm>
          <a:prstGeom prst="rect">
            <a:avLst/>
          </a:prstGeom>
        </p:spPr>
      </p:pic>
      <p:pic>
        <p:nvPicPr>
          <p:cNvPr id="32" name="Platshållare för bild 1433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" b="95"/>
          <a:stretch>
            <a:fillRect/>
          </a:stretch>
        </p:blipFill>
        <p:spPr>
          <a:xfrm>
            <a:off x="6541939" y="3694572"/>
            <a:ext cx="1664218" cy="16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16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713"/>
            <a:ext cx="4040188" cy="68738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sv-SE" sz="12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82713"/>
            <a:ext cx="4041775" cy="687387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sv-SE"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83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723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900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138" y="5252434"/>
            <a:ext cx="821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www.husqvarnagroup.com</a:t>
            </a:r>
          </a:p>
          <a:p>
            <a:pPr algn="ctr"/>
            <a:endParaRPr lang="sv-SE" dirty="0" err="1" smtClean="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  <p:pic>
        <p:nvPicPr>
          <p:cNvPr id="3074" name="Picture 2" descr="Y:\Husqvarna_122\J-1602_N_Nov-11_Mall_CS\jpg\logotype-husqvarna_sto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906" y="1181100"/>
            <a:ext cx="3006540" cy="345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6165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71916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22676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CA75-1B08-7442-8DA8-36C1920486A4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7B182-3AF1-2E4F-A8A1-4930D9CE55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431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1957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1126"/>
            <a:ext cx="3796553" cy="4745038"/>
          </a:xfrm>
        </p:spPr>
        <p:txBody>
          <a:bodyPr vert="horz" lIns="0" tIns="144000" rIns="0" bIns="0" rtlCol="0">
            <a:noAutofit/>
          </a:bodyPr>
          <a:lstStyle>
            <a:lvl1pPr>
              <a:defRPr lang="en-US" sz="1800" dirty="0" smtClean="0"/>
            </a:lvl1pPr>
            <a:lvl2pPr>
              <a:defRPr lang="en-US" sz="1600" dirty="0" smtClean="0"/>
            </a:lvl2pPr>
            <a:lvl3pPr>
              <a:defRPr lang="en-US" sz="1400" dirty="0" smtClean="0"/>
            </a:lvl3pPr>
            <a:lvl4pPr>
              <a:defRPr lang="en-US" sz="1200" dirty="0" smtClean="0"/>
            </a:lvl4pPr>
            <a:lvl5pPr>
              <a:defRPr lang="sv-SE" sz="12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2310" y="1381126"/>
            <a:ext cx="3796553" cy="4745038"/>
          </a:xfrm>
        </p:spPr>
        <p:txBody>
          <a:bodyPr vert="horz" lIns="0" tIns="144000" rIns="0" bIns="0" rtlCol="0"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sv-SE"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9871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5139" y="1381125"/>
            <a:ext cx="8210549" cy="5019675"/>
          </a:xfrm>
          <a:solidFill>
            <a:schemeClr val="bg2"/>
          </a:solidFill>
        </p:spPr>
        <p:txBody>
          <a:bodyPr tIns="720000" anchor="t" anchorCtr="0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4707" y="3937309"/>
            <a:ext cx="6454588" cy="770815"/>
          </a:xfrm>
          <a:effectLst>
            <a:outerShdw blurRad="63500" dist="12700" dir="2700000" algn="tl" rotWithShape="0">
              <a:prstClr val="black"/>
            </a:outerShdw>
          </a:effectLst>
        </p:spPr>
        <p:txBody>
          <a:bodyPr anchor="t" anchorCtr="0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000" b="0" kern="1200" cap="none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7" y="2710536"/>
            <a:ext cx="6472298" cy="1143000"/>
          </a:xfrm>
          <a:effectLst>
            <a:outerShdw blurRad="63500" dist="12700" dir="2700000" algn="ctr" rotWithShape="0">
              <a:schemeClr val="tx1"/>
            </a:outerShdw>
          </a:effectLst>
        </p:spPr>
        <p:txBody>
          <a:bodyPr/>
          <a:lstStyle>
            <a:lvl1pPr algn="ctr"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950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Narro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382713"/>
            <a:ext cx="4879299" cy="5013325"/>
          </a:xfrm>
        </p:spPr>
        <p:txBody>
          <a:bodyPr vert="horz" lIns="0" tIns="144000" rIns="0" bIns="0"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sv-SE" sz="14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951538" y="1382713"/>
            <a:ext cx="2727325" cy="5013325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9288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W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2713"/>
            <a:ext cx="3499762" cy="5013325"/>
          </a:xfrm>
        </p:spPr>
        <p:txBody>
          <a:bodyPr vert="horz" lIns="0" tIns="144000" rIns="0" bIns="0" rtlCol="0">
            <a:noAutofit/>
          </a:bodyPr>
          <a:lstStyle>
            <a:lvl1pPr>
              <a:defRPr lang="en-US" sz="2000" dirty="0" smtClean="0"/>
            </a:lvl1pPr>
            <a:lvl2pPr>
              <a:defRPr lang="en-US" sz="1800" dirty="0" smtClean="0"/>
            </a:lvl2pPr>
            <a:lvl3pPr>
              <a:defRPr lang="en-US" sz="1600" dirty="0" smtClean="0"/>
            </a:lvl3pPr>
            <a:lvl4pPr>
              <a:defRPr lang="en-US" sz="1400" dirty="0" smtClean="0"/>
            </a:lvl4pPr>
            <a:lvl5pPr>
              <a:defRPr lang="sv-SE" sz="14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72000" y="1382713"/>
            <a:ext cx="4106863" cy="5013325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5701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lored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65138" y="1382713"/>
            <a:ext cx="5430837" cy="5013325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51538" y="1382713"/>
            <a:ext cx="2727325" cy="5013325"/>
          </a:xfrm>
          <a:solidFill>
            <a:schemeClr val="accent2"/>
          </a:solidFill>
        </p:spPr>
        <p:txBody>
          <a:bodyPr vert="horz" lIns="360000" tIns="108000" rIns="360000" bIns="108000" rtlCol="0" anchor="ctr" anchorCtr="1">
            <a:noAutofit/>
          </a:bodyPr>
          <a:lstStyle>
            <a:lvl1pPr>
              <a:defRPr lang="en-US" sz="1800" dirty="0" smtClean="0">
                <a:solidFill>
                  <a:schemeClr val="bg1"/>
                </a:solidFill>
              </a:defRPr>
            </a:lvl1pPr>
            <a:lvl2pPr>
              <a:defRPr lang="en-US" sz="1600" dirty="0" smtClean="0">
                <a:solidFill>
                  <a:schemeClr val="bg1"/>
                </a:solidFill>
              </a:defRPr>
            </a:lvl2pPr>
            <a:lvl3pPr>
              <a:defRPr lang="en-US" sz="1600" dirty="0" smtClean="0">
                <a:solidFill>
                  <a:schemeClr val="bg1"/>
                </a:solidFill>
              </a:defRPr>
            </a:lvl3pPr>
            <a:lvl4pPr>
              <a:defRPr lang="en-US" sz="1600" dirty="0" smtClean="0">
                <a:solidFill>
                  <a:schemeClr val="bg1"/>
                </a:solidFill>
              </a:defRPr>
            </a:lvl4pPr>
            <a:lvl5pPr>
              <a:defRPr lang="sv-SE" sz="1600" dirty="0">
                <a:solidFill>
                  <a:schemeClr val="bg1"/>
                </a:solidFill>
              </a:defRPr>
            </a:lvl5pPr>
          </a:lstStyle>
          <a:p>
            <a:pPr lvl="0">
              <a:spcBef>
                <a:spcPts val="1800"/>
              </a:spcBef>
            </a:pPr>
            <a:r>
              <a:rPr lang="en-US" smtClean="0"/>
              <a:t>Click to edit Master text styles</a:t>
            </a:r>
          </a:p>
          <a:p>
            <a:pPr lvl="1">
              <a:spcBef>
                <a:spcPts val="1800"/>
              </a:spcBef>
            </a:pPr>
            <a:r>
              <a:rPr lang="en-US" smtClean="0"/>
              <a:t>Second level</a:t>
            </a:r>
          </a:p>
          <a:p>
            <a:pPr lvl="2">
              <a:spcBef>
                <a:spcPts val="1800"/>
              </a:spcBef>
            </a:pPr>
            <a:r>
              <a:rPr lang="en-US" smtClean="0"/>
              <a:t>Third level</a:t>
            </a:r>
          </a:p>
          <a:p>
            <a:pPr lvl="3">
              <a:spcBef>
                <a:spcPts val="1800"/>
              </a:spcBef>
            </a:pPr>
            <a:r>
              <a:rPr lang="en-US" smtClean="0"/>
              <a:t>Fourth level</a:t>
            </a:r>
          </a:p>
          <a:p>
            <a:pPr lvl="4">
              <a:spcBef>
                <a:spcPts val="1800"/>
              </a:spcBef>
            </a:pPr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7890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137" y="1382712"/>
            <a:ext cx="8213726" cy="5013325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0145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85016"/>
            <a:ext cx="3796553" cy="234114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dirty="0" smtClean="0"/>
            </a:lvl1pPr>
            <a:lvl2pPr>
              <a:defRPr lang="en-US" sz="1400" dirty="0" smtClean="0"/>
            </a:lvl2pPr>
            <a:lvl3pPr>
              <a:defRPr lang="en-US" sz="1200" dirty="0" smtClean="0"/>
            </a:lvl3pPr>
            <a:lvl4pPr>
              <a:defRPr lang="en-US" sz="1100" dirty="0" smtClean="0"/>
            </a:lvl4pPr>
            <a:lvl5pPr>
              <a:defRPr lang="sv-SE" sz="1100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2310" y="3785016"/>
            <a:ext cx="3796553" cy="234114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/>
            </a:lvl1pPr>
            <a:lvl2pPr>
              <a:defRPr lang="en-US" sz="1400" smtClean="0"/>
            </a:lvl2pPr>
            <a:lvl3pPr>
              <a:defRPr lang="en-US" sz="1200" smtClean="0"/>
            </a:lvl3pPr>
            <a:lvl4pPr>
              <a:defRPr lang="en-US" sz="1100" smtClean="0"/>
            </a:lvl4pPr>
            <a:lvl5pPr>
              <a:defRPr lang="sv-SE"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39889-F218-42C4-80A7-D1A552923577}" type="datetimeFigureOut">
              <a:rPr lang="sv-SE" smtClean="0"/>
              <a:t>2016-01-07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F40CC-D59B-4481-8E32-42ED15F0C5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15662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Y:\Husqvarna_122\J-1602_N_Nov-11_Mall_CS\jpg\logotype-husqvarna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452" y="269292"/>
            <a:ext cx="704348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5139" y="-32657"/>
            <a:ext cx="7351866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9" y="1381126"/>
            <a:ext cx="8210550" cy="4751388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65655" y="6585410"/>
            <a:ext cx="528991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B2A39889-F218-42C4-80A7-D1A552923577}" type="datetimeFigureOut">
              <a:rPr lang="sv-SE" smtClean="0"/>
              <a:pPr/>
              <a:t>2016-01-07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5138" y="6585410"/>
            <a:ext cx="5486399" cy="12311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1765" y="658541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146F40CC-D59B-4481-8E32-42ED15F0C502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Straight Connector 8"/>
          <p:cNvCxnSpPr/>
          <p:nvPr/>
        </p:nvCxnSpPr>
        <p:spPr>
          <a:xfrm>
            <a:off x="465139" y="1170542"/>
            <a:ext cx="8213724" cy="0"/>
          </a:xfrm>
          <a:prstGeom prst="line">
            <a:avLst/>
          </a:prstGeom>
          <a:ln w="127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42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263" indent="-195263" algn="l" defTabSz="914400" rtl="0" eaLnBrk="1" latinLnBrk="0" hangingPunct="1">
        <a:spcBef>
          <a:spcPts val="12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87363" indent="-277813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74688" indent="-179388" algn="l" defTabSz="914400" rtl="0" eaLnBrk="1" latinLnBrk="0" hangingPunct="1">
        <a:spcBef>
          <a:spcPts val="3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06463" indent="-223838" algn="l" defTabSz="914400" rtl="0" eaLnBrk="1" latinLnBrk="0" hangingPunct="1">
        <a:spcBef>
          <a:spcPts val="300"/>
        </a:spcBef>
        <a:buFont typeface="Arial" pitchFamily="34" charset="0"/>
        <a:buChar char="–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3788" indent="-179388" algn="l" defTabSz="914400" rtl="0" eaLnBrk="1" latinLnBrk="0" hangingPunct="1">
        <a:spcBef>
          <a:spcPts val="3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arbro.lagerholm@swerea.n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40366" y="5441676"/>
            <a:ext cx="7265792" cy="95912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TOOLBOX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Culture beats strategy – Workshop summary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0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34" y="508000"/>
            <a:ext cx="9160334" cy="51562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0000"/>
          </a:solidFill>
        </p:spPr>
        <p:txBody>
          <a:bodyPr/>
          <a:lstStyle/>
          <a:p>
            <a:r>
              <a:rPr lang="sv-SE" dirty="0" err="1" smtClean="0">
                <a:solidFill>
                  <a:srgbClr val="FFFFFF"/>
                </a:solidFill>
              </a:rPr>
              <a:t>Structure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4850499"/>
            <a:ext cx="9144000" cy="2021105"/>
          </a:xfrm>
          <a:solidFill>
            <a:srgbClr val="000000"/>
          </a:solidFill>
        </p:spPr>
        <p:txBody>
          <a:bodyPr>
            <a:normAutofit/>
          </a:bodyPr>
          <a:lstStyle/>
          <a:p>
            <a:r>
              <a:rPr lang="sv-SE" dirty="0" err="1" smtClean="0">
                <a:solidFill>
                  <a:srgbClr val="FFFFFF"/>
                </a:solidFill>
              </a:rPr>
              <a:t>Separate</a:t>
            </a:r>
            <a:r>
              <a:rPr lang="sv-SE" dirty="0" smtClean="0">
                <a:solidFill>
                  <a:srgbClr val="FFFFFF"/>
                </a:solidFill>
              </a:rPr>
              <a:t> </a:t>
            </a:r>
            <a:r>
              <a:rPr lang="sv-SE" dirty="0" err="1" smtClean="0">
                <a:solidFill>
                  <a:srgbClr val="FFFFFF"/>
                </a:solidFill>
              </a:rPr>
              <a:t>company</a:t>
            </a:r>
            <a:endParaRPr lang="sv-SE" dirty="0" smtClean="0">
              <a:solidFill>
                <a:srgbClr val="FFFFFF"/>
              </a:solidFill>
            </a:endParaRPr>
          </a:p>
          <a:p>
            <a:pPr lvl="1"/>
            <a:r>
              <a:rPr lang="sv-SE" sz="2000" dirty="0" err="1" smtClean="0">
                <a:solidFill>
                  <a:srgbClr val="FFFFFF"/>
                </a:solidFill>
              </a:rPr>
              <a:t>Grow</a:t>
            </a:r>
            <a:r>
              <a:rPr lang="sv-SE" sz="2000" dirty="0" smtClean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using</a:t>
            </a:r>
            <a:r>
              <a:rPr lang="sv-SE" sz="2000" dirty="0" smtClean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parent</a:t>
            </a:r>
            <a:r>
              <a:rPr lang="sv-SE" sz="2000" dirty="0" smtClean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company</a:t>
            </a:r>
            <a:r>
              <a:rPr lang="sv-SE" sz="2000" dirty="0" smtClean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infrastructure</a:t>
            </a:r>
            <a:endParaRPr lang="sv-SE" sz="2000" dirty="0" smtClean="0">
              <a:solidFill>
                <a:srgbClr val="FFFFFF"/>
              </a:solidFill>
            </a:endParaRPr>
          </a:p>
          <a:p>
            <a:pPr lvl="1"/>
            <a:r>
              <a:rPr lang="sv-SE" sz="2000" dirty="0" smtClean="0">
                <a:solidFill>
                  <a:srgbClr val="FFFFFF"/>
                </a:solidFill>
              </a:rPr>
              <a:t>No </a:t>
            </a:r>
            <a:r>
              <a:rPr lang="sv-SE" sz="2000" dirty="0" err="1" smtClean="0">
                <a:solidFill>
                  <a:srgbClr val="FFFFFF"/>
                </a:solidFill>
              </a:rPr>
              <a:t>history</a:t>
            </a:r>
            <a:r>
              <a:rPr lang="sv-SE" sz="2000" dirty="0" smtClean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of</a:t>
            </a:r>
            <a:r>
              <a:rPr lang="sv-SE" sz="2000" dirty="0" smtClean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how</a:t>
            </a:r>
            <a:r>
              <a:rPr lang="sv-SE" sz="2000" dirty="0" smtClean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things</a:t>
            </a:r>
            <a:r>
              <a:rPr lang="sv-SE" sz="2000" dirty="0" smtClean="0">
                <a:solidFill>
                  <a:srgbClr val="FFFFFF"/>
                </a:solidFill>
              </a:rPr>
              <a:t> must be </a:t>
            </a:r>
            <a:r>
              <a:rPr lang="sv-SE" sz="2000" dirty="0" err="1" smtClean="0">
                <a:solidFill>
                  <a:srgbClr val="FFFFFF"/>
                </a:solidFill>
              </a:rPr>
              <a:t>done</a:t>
            </a:r>
            <a:endParaRPr lang="sv-SE" sz="2000" dirty="0" smtClean="0">
              <a:solidFill>
                <a:srgbClr val="FFFFFF"/>
              </a:solidFill>
            </a:endParaRPr>
          </a:p>
          <a:p>
            <a:pPr lvl="1"/>
            <a:r>
              <a:rPr lang="sv-SE" sz="2000" dirty="0" err="1" smtClean="0">
                <a:solidFill>
                  <a:srgbClr val="FFFFFF"/>
                </a:solidFill>
              </a:rPr>
              <a:t>Incorporate</a:t>
            </a:r>
            <a:r>
              <a:rPr lang="sv-SE" sz="2000" dirty="0" smtClean="0">
                <a:solidFill>
                  <a:srgbClr val="FFFFFF"/>
                </a:solidFill>
              </a:rPr>
              <a:t> in </a:t>
            </a:r>
            <a:r>
              <a:rPr lang="sv-SE" sz="2000" dirty="0" err="1" smtClean="0">
                <a:solidFill>
                  <a:srgbClr val="FFFFFF"/>
                </a:solidFill>
              </a:rPr>
              <a:t>core</a:t>
            </a:r>
            <a:r>
              <a:rPr lang="sv-SE" sz="2000" dirty="0" smtClean="0">
                <a:solidFill>
                  <a:srgbClr val="FFFFFF"/>
                </a:solidFill>
              </a:rPr>
              <a:t> business </a:t>
            </a:r>
            <a:r>
              <a:rPr lang="sv-SE" sz="2000" dirty="0" err="1" smtClean="0">
                <a:solidFill>
                  <a:srgbClr val="FFFFFF"/>
                </a:solidFill>
              </a:rPr>
              <a:t>if</a:t>
            </a:r>
            <a:r>
              <a:rPr lang="sv-SE" sz="2000" dirty="0" smtClean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successful</a:t>
            </a:r>
            <a:r>
              <a:rPr lang="sv-SE" sz="2000" dirty="0">
                <a:solidFill>
                  <a:srgbClr val="FFFFFF"/>
                </a:solidFill>
              </a:rPr>
              <a:t> </a:t>
            </a:r>
            <a:r>
              <a:rPr lang="sv-SE" sz="2000" dirty="0" smtClean="0">
                <a:solidFill>
                  <a:srgbClr val="FFFFFF"/>
                </a:solidFill>
              </a:rPr>
              <a:t>or</a:t>
            </a:r>
          </a:p>
          <a:p>
            <a:pPr lvl="1"/>
            <a:r>
              <a:rPr lang="sv-SE" sz="2000" dirty="0" err="1" smtClean="0">
                <a:solidFill>
                  <a:srgbClr val="FFFFFF"/>
                </a:solidFill>
              </a:rPr>
              <a:t>Sell</a:t>
            </a:r>
            <a:r>
              <a:rPr lang="sv-SE" sz="2000" dirty="0" smtClean="0">
                <a:solidFill>
                  <a:srgbClr val="FFFFFF"/>
                </a:solidFill>
              </a:rPr>
              <a:t> </a:t>
            </a:r>
            <a:r>
              <a:rPr lang="sv-SE" sz="2000" dirty="0" err="1" smtClean="0">
                <a:solidFill>
                  <a:srgbClr val="FFFFFF"/>
                </a:solidFill>
              </a:rPr>
              <a:t>company</a:t>
            </a:r>
            <a:endParaRPr lang="sv-SE" sz="2000" dirty="0" smtClean="0">
              <a:solidFill>
                <a:srgbClr val="FFFFFF"/>
              </a:solidFill>
            </a:endParaRPr>
          </a:p>
          <a:p>
            <a:pPr lvl="1"/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90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Contacts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HR as an important function for supporting intrapreneurs</a:t>
            </a:r>
          </a:p>
          <a:p>
            <a:r>
              <a:rPr lang="en-US" dirty="0" smtClean="0"/>
              <a:t>Erik Ronne, SP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Corporate Venturing &amp; separate companies</a:t>
            </a:r>
          </a:p>
          <a:p>
            <a:r>
              <a:rPr lang="en-US" dirty="0" smtClean="0"/>
              <a:t>Jan Sandqvist, Googol &amp; Erik Ronne, SP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Education for Management &amp; intrapreneurs</a:t>
            </a:r>
          </a:p>
          <a:p>
            <a:r>
              <a:rPr lang="en-US" dirty="0" smtClean="0"/>
              <a:t>Toni Sigmundsson, </a:t>
            </a:r>
            <a:r>
              <a:rPr lang="en-US" dirty="0" err="1" smtClean="0"/>
              <a:t>Uponor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5205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32" y="-32657"/>
            <a:ext cx="7654273" cy="1143000"/>
          </a:xfrm>
        </p:spPr>
        <p:txBody>
          <a:bodyPr/>
          <a:lstStyle/>
          <a:p>
            <a:r>
              <a:rPr lang="sv-SE" sz="6000" dirty="0" smtClean="0">
                <a:ln w="22225">
                  <a:solidFill>
                    <a:srgbClr val="273A60"/>
                  </a:solidFill>
                  <a:prstDash val="solid"/>
                </a:ln>
                <a:solidFill>
                  <a:srgbClr val="273A60">
                    <a:lumMod val="40000"/>
                    <a:lumOff val="60000"/>
                  </a:srgbClr>
                </a:solidFill>
              </a:rPr>
              <a:t>2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How</a:t>
            </a:r>
            <a:r>
              <a:rPr lang="sv-SE" dirty="0" smtClean="0">
                <a:solidFill>
                  <a:schemeClr val="accent6"/>
                </a:solidFill>
              </a:rPr>
              <a:t> do </a:t>
            </a:r>
            <a:r>
              <a:rPr lang="sv-SE" dirty="0" err="1" smtClean="0">
                <a:solidFill>
                  <a:schemeClr val="accent6"/>
                </a:solidFill>
              </a:rPr>
              <a:t>you</a:t>
            </a:r>
            <a:r>
              <a:rPr lang="sv-SE" dirty="0" smtClean="0">
                <a:solidFill>
                  <a:schemeClr val="accent6"/>
                </a:solidFill>
              </a:rPr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execute</a:t>
            </a:r>
            <a:r>
              <a:rPr lang="sv-SE" dirty="0" smtClean="0">
                <a:solidFill>
                  <a:schemeClr val="accent6"/>
                </a:solidFill>
              </a:rPr>
              <a:t> an </a:t>
            </a:r>
            <a:r>
              <a:rPr lang="sv-SE" dirty="0" smtClean="0"/>
              <a:t>innovation event</a:t>
            </a:r>
            <a:r>
              <a:rPr lang="sv-SE" dirty="0" smtClean="0">
                <a:solidFill>
                  <a:schemeClr val="accent6"/>
                </a:solidFill>
              </a:rPr>
              <a:t>?</a:t>
            </a:r>
            <a:endParaRPr lang="sv-S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005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execute an innovation event</a:t>
            </a: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Google) Design sprint</a:t>
            </a:r>
            <a:endParaRPr lang="en-GB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/>
          </p:nvPr>
        </p:nvGraphicFramePr>
        <p:xfrm>
          <a:off x="465139" y="1893096"/>
          <a:ext cx="8210550" cy="356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4502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execute an innovation event</a:t>
            </a:r>
            <a:r>
              <a:rPr lang="sv-SE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sv-SE" b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v-SE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FedEx </a:t>
            </a:r>
            <a:r>
              <a:rPr lang="sv-SE" b="0" dirty="0">
                <a:solidFill>
                  <a:srgbClr val="000000"/>
                </a:solidFill>
                <a:latin typeface="Arial" panose="020B0604020202020204" pitchFamily="34" charset="0"/>
              </a:rPr>
              <a:t>Day</a:t>
            </a:r>
            <a:endParaRPr lang="en-GB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/>
          </p:nvPr>
        </p:nvGraphicFramePr>
        <p:xfrm>
          <a:off x="465139" y="1893096"/>
          <a:ext cx="8210550" cy="356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188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execute an innovation event</a:t>
            </a:r>
            <a:r>
              <a:rPr lang="sv-SE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sv-SE" b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v-SE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ID </a:t>
            </a:r>
            <a:r>
              <a:rPr lang="sv-SE" b="0" dirty="0" err="1">
                <a:solidFill>
                  <a:srgbClr val="000000"/>
                </a:solidFill>
                <a:latin typeface="Arial" panose="020B0604020202020204" pitchFamily="34" charset="0"/>
              </a:rPr>
              <a:t>days</a:t>
            </a:r>
            <a:r>
              <a:rPr lang="sv-SE" b="0" dirty="0">
                <a:solidFill>
                  <a:srgbClr val="000000"/>
                </a:solidFill>
                <a:latin typeface="Arial" panose="020B0604020202020204" pitchFamily="34" charset="0"/>
              </a:rPr>
              <a:t> (Information </a:t>
            </a:r>
            <a:r>
              <a:rPr lang="sv-SE" b="0" dirty="0" err="1">
                <a:solidFill>
                  <a:srgbClr val="000000"/>
                </a:solidFill>
                <a:latin typeface="Arial" panose="020B0604020202020204" pitchFamily="34" charset="0"/>
              </a:rPr>
              <a:t>days</a:t>
            </a:r>
            <a:r>
              <a:rPr lang="sv-SE" b="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GB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/>
          </p:nvPr>
        </p:nvGraphicFramePr>
        <p:xfrm>
          <a:off x="465139" y="1893096"/>
          <a:ext cx="8210550" cy="356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58520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execute an innovation event</a:t>
            </a:r>
            <a:r>
              <a:rPr lang="sv-SE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sv-SE" b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sv-SE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Innovation </a:t>
            </a:r>
            <a:r>
              <a:rPr lang="sv-SE" b="0" dirty="0">
                <a:solidFill>
                  <a:srgbClr val="000000"/>
                </a:solidFill>
                <a:latin typeface="Arial" panose="020B0604020202020204" pitchFamily="34" charset="0"/>
              </a:rPr>
              <a:t>Expo</a:t>
            </a:r>
            <a:endParaRPr lang="en-GB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/>
          </p:nvPr>
        </p:nvGraphicFramePr>
        <p:xfrm>
          <a:off x="465139" y="1893096"/>
          <a:ext cx="8210550" cy="356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081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execute an innovation event</a:t>
            </a: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Innovation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camp</a:t>
            </a:r>
            <a:endParaRPr lang="en-GB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/>
          </p:nvPr>
        </p:nvGraphicFramePr>
        <p:xfrm>
          <a:off x="465139" y="1893096"/>
          <a:ext cx="8210550" cy="356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36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execute an innovation event</a:t>
            </a: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Innovation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journey</a:t>
            </a:r>
            <a:endParaRPr lang="en-GB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/>
          </p:nvPr>
        </p:nvGraphicFramePr>
        <p:xfrm>
          <a:off x="465139" y="1893096"/>
          <a:ext cx="8210550" cy="356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669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000" dirty="0" smtClean="0">
                <a:ln w="22225">
                  <a:solidFill>
                    <a:srgbClr val="273A60"/>
                  </a:solidFill>
                  <a:prstDash val="solid"/>
                </a:ln>
                <a:solidFill>
                  <a:srgbClr val="273A60">
                    <a:lumMod val="40000"/>
                    <a:lumOff val="60000"/>
                  </a:srgbClr>
                </a:solidFill>
              </a:rPr>
              <a:t>3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How</a:t>
            </a:r>
            <a:r>
              <a:rPr lang="sv-SE" dirty="0" smtClean="0">
                <a:solidFill>
                  <a:schemeClr val="accent6"/>
                </a:solidFill>
              </a:rPr>
              <a:t> to </a:t>
            </a:r>
            <a:r>
              <a:rPr lang="sv-SE" dirty="0" err="1" smtClean="0">
                <a:solidFill>
                  <a:schemeClr val="accent6"/>
                </a:solidFill>
              </a:rPr>
              <a:t>create</a:t>
            </a:r>
            <a:r>
              <a:rPr lang="sv-SE" dirty="0" smtClean="0">
                <a:solidFill>
                  <a:schemeClr val="accent6"/>
                </a:solidFill>
              </a:rPr>
              <a:t> </a:t>
            </a:r>
            <a:r>
              <a:rPr lang="sv-SE" dirty="0" err="1" smtClean="0"/>
              <a:t>belief</a:t>
            </a:r>
            <a:r>
              <a:rPr lang="sv-SE" dirty="0" smtClean="0"/>
              <a:t> in the </a:t>
            </a:r>
            <a:r>
              <a:rPr lang="sv-SE" dirty="0" err="1" smtClean="0"/>
              <a:t>future</a:t>
            </a:r>
            <a:r>
              <a:rPr lang="sv-SE" dirty="0" smtClean="0">
                <a:solidFill>
                  <a:schemeClr val="accent6"/>
                </a:solidFill>
              </a:rPr>
              <a:t>?</a:t>
            </a:r>
            <a:endParaRPr lang="sv-SE" dirty="0">
              <a:solidFill>
                <a:schemeClr val="accent6"/>
              </a:solidFill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080027"/>
              </p:ext>
            </p:extLst>
          </p:nvPr>
        </p:nvGraphicFramePr>
        <p:xfrm>
          <a:off x="465138" y="1287940"/>
          <a:ext cx="8160702" cy="481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24622"/>
                <a:gridCol w="2245360"/>
                <a:gridCol w="2245360"/>
                <a:gridCol w="22453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Initiatives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Purpose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How to do it?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How to get sustainability</a:t>
                      </a:r>
                      <a:r>
                        <a:rPr lang="en-US" sz="1100" baseline="0" dirty="0" smtClean="0"/>
                        <a:t> of initiative effect?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Know the future – adopt to change</a:t>
                      </a:r>
                      <a:endParaRPr lang="en-US" sz="1100" dirty="0"/>
                    </a:p>
                  </a:txBody>
                  <a:tcP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Be</a:t>
                      </a:r>
                      <a:r>
                        <a:rPr lang="en-US" sz="1100" baseline="0" dirty="0" smtClean="0"/>
                        <a:t> flexible for changes in technology, human behavior, politics…. by knowing your eco-system. If you are aware of the future you will be able to act fast and correct as the world is changing around you.   </a:t>
                      </a:r>
                      <a:endParaRPr lang="en-US" sz="1100" dirty="0"/>
                    </a:p>
                  </a:txBody>
                  <a:tcP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 Know the future by trend forecasts. </a:t>
                      </a:r>
                    </a:p>
                    <a:p>
                      <a:r>
                        <a:rPr lang="en-US" sz="1100" baseline="0" dirty="0" smtClean="0"/>
                        <a:t>- Iterate the future continuously.</a:t>
                      </a:r>
                    </a:p>
                    <a:p>
                      <a:r>
                        <a:rPr lang="en-US" sz="1100" baseline="0" dirty="0" smtClean="0"/>
                        <a:t>- Back casting</a:t>
                      </a:r>
                    </a:p>
                    <a:p>
                      <a:endParaRPr lang="en-US" sz="1100" dirty="0"/>
                    </a:p>
                  </a:txBody>
                  <a:tcP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rgbClr val="E8E8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Visualize</a:t>
                      </a:r>
                      <a:r>
                        <a:rPr lang="en-US" sz="1100" baseline="0" dirty="0" smtClean="0"/>
                        <a:t> f</a:t>
                      </a:r>
                      <a:r>
                        <a:rPr lang="en-US" sz="1100" dirty="0" smtClean="0"/>
                        <a:t>uture visions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noProof="0" dirty="0" smtClean="0"/>
                        <a:t>Make a vision </a:t>
                      </a:r>
                      <a:r>
                        <a:rPr lang="en-US" sz="110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tangible and real, ”bring to life” by include</a:t>
                      </a:r>
                      <a:r>
                        <a:rPr lang="en-US" sz="11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it </a:t>
                      </a:r>
                      <a:r>
                        <a:rPr lang="en-US" sz="1100" kern="1200" baseline="0" noProof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100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product concept</a:t>
                      </a:r>
                      <a:endParaRPr lang="en-US" sz="11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Initiate</a:t>
                      </a:r>
                      <a:r>
                        <a:rPr lang="en-US" sz="1100" baseline="0" dirty="0" smtClean="0"/>
                        <a:t> this type of projects to different parts of the organization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Make sure that concepts, or parts or concepts, are</a:t>
                      </a:r>
                      <a:r>
                        <a:rPr lang="en-US" sz="1100" baseline="0" dirty="0" smtClean="0"/>
                        <a:t> used for further development and at the very last end are launched. </a:t>
                      </a:r>
                    </a:p>
                    <a:p>
                      <a:r>
                        <a:rPr lang="en-US" sz="1100" baseline="0" dirty="0" smtClean="0"/>
                        <a:t>Invest in research that is required to make the concept real.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Knowledge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Secure correct knowledge</a:t>
                      </a:r>
                      <a:r>
                        <a:rPr lang="en-US" sz="1100" baseline="0" dirty="0" smtClean="0"/>
                        <a:t> for the future. Plan ahead to be “on top of things”.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- Invest in research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- Make</a:t>
                      </a:r>
                      <a:r>
                        <a:rPr lang="en-US" sz="1100" baseline="0" dirty="0" smtClean="0"/>
                        <a:t> sure to share knowledge in required areas by different means (e.g. digital tools, meetings, educations).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aseline="0" dirty="0" smtClean="0"/>
                    </a:p>
                    <a:p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Make sure to use the knowledge within a finite time.</a:t>
                      </a:r>
                    </a:p>
                    <a:p>
                      <a:r>
                        <a:rPr lang="en-US" sz="1100" dirty="0" smtClean="0"/>
                        <a:t>New knowledge creates possibilities for development teams. </a:t>
                      </a:r>
                    </a:p>
                    <a:p>
                      <a:r>
                        <a:rPr lang="en-US" sz="1100" dirty="0" smtClean="0"/>
                        <a:t>Important to have e.g. 5 % of all resources dedicated to the initiatives. 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Sustainability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Make sure people</a:t>
                      </a:r>
                      <a:r>
                        <a:rPr lang="en-US" sz="1100" baseline="0" dirty="0" smtClean="0"/>
                        <a:t> feel that they contribute to the future of the earth instead of eroding it.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Work with products</a:t>
                      </a:r>
                      <a:r>
                        <a:rPr lang="en-US" sz="1100" baseline="0" dirty="0" smtClean="0"/>
                        <a:t> and services that are sustainable for the future.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5138" y="6103780"/>
            <a:ext cx="7696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Contacts:</a:t>
            </a:r>
            <a:br>
              <a:rPr lang="en-US" sz="1100" dirty="0" smtClean="0">
                <a:cs typeface="Arial" pitchFamily="34" charset="0"/>
              </a:rPr>
            </a:br>
            <a:r>
              <a:rPr lang="en-US" sz="1100" dirty="0" smtClean="0">
                <a:cs typeface="Arial" pitchFamily="34" charset="0"/>
              </a:rPr>
              <a:t>Future roadmaps: Johan Hallendorff (Husqvarna AB) &amp; Niclas </a:t>
            </a:r>
            <a:r>
              <a:rPr lang="en-US" sz="1100" dirty="0" err="1" smtClean="0">
                <a:cs typeface="Arial" pitchFamily="34" charset="0"/>
              </a:rPr>
              <a:t>Ingeström</a:t>
            </a:r>
            <a:r>
              <a:rPr lang="en-US" sz="1100" dirty="0" smtClean="0">
                <a:cs typeface="Arial" pitchFamily="34" charset="0"/>
              </a:rPr>
              <a:t> (Stena) &amp; Eric Ronne (SP </a:t>
            </a:r>
            <a:r>
              <a:rPr lang="en-US" sz="1100" dirty="0" err="1" smtClean="0">
                <a:cs typeface="Arial" pitchFamily="34" charset="0"/>
              </a:rPr>
              <a:t>tidigare</a:t>
            </a:r>
            <a:r>
              <a:rPr lang="en-US" sz="1100" dirty="0" smtClean="0">
                <a:cs typeface="Arial" pitchFamily="34" charset="0"/>
              </a:rPr>
              <a:t> </a:t>
            </a:r>
            <a:r>
              <a:rPr lang="en-US" sz="1100" dirty="0" err="1" smtClean="0">
                <a:cs typeface="Arial" pitchFamily="34" charset="0"/>
              </a:rPr>
              <a:t>Akzo</a:t>
            </a:r>
            <a:r>
              <a:rPr lang="en-US" sz="1100" dirty="0" smtClean="0">
                <a:cs typeface="Arial" pitchFamily="34" charset="0"/>
              </a:rPr>
              <a:t> Nobel)</a:t>
            </a:r>
            <a:br>
              <a:rPr lang="en-US" sz="1100" dirty="0" smtClean="0">
                <a:cs typeface="Arial" pitchFamily="34" charset="0"/>
              </a:rPr>
            </a:br>
            <a:r>
              <a:rPr lang="en-US" sz="1100" dirty="0" smtClean="0">
                <a:cs typeface="Arial" pitchFamily="34" charset="0"/>
              </a:rPr>
              <a:t>Back casting: </a:t>
            </a:r>
            <a:r>
              <a:rPr lang="en-US" sz="1100" dirty="0" smtClean="0">
                <a:cs typeface="Arial" pitchFamily="34" charset="0"/>
                <a:hlinkClick r:id="rId3"/>
              </a:rPr>
              <a:t>barbro.lagerholm@swerea.nu</a:t>
            </a:r>
            <a:r>
              <a:rPr lang="en-US" sz="1100" dirty="0" smtClean="0">
                <a:cs typeface="Arial" pitchFamily="34" charset="0"/>
              </a:rPr>
              <a:t/>
            </a:r>
            <a:br>
              <a:rPr lang="en-US" sz="1100" dirty="0" smtClean="0">
                <a:cs typeface="Arial" pitchFamily="34" charset="0"/>
              </a:rPr>
            </a:br>
            <a:r>
              <a:rPr lang="en-US" sz="1100" dirty="0" smtClean="0">
                <a:cs typeface="Arial" pitchFamily="34" charset="0"/>
              </a:rPr>
              <a:t>Trend forecasting: Daniel </a:t>
            </a:r>
            <a:r>
              <a:rPr lang="en-US" sz="1100" dirty="0" err="1" smtClean="0">
                <a:cs typeface="Arial" pitchFamily="34" charset="0"/>
              </a:rPr>
              <a:t>Höglund</a:t>
            </a:r>
            <a:r>
              <a:rPr lang="en-US" sz="1100" dirty="0" smtClean="0">
                <a:cs typeface="Arial" pitchFamily="34" charset="0"/>
              </a:rPr>
              <a:t> (</a:t>
            </a:r>
            <a:r>
              <a:rPr lang="en-US" sz="1100" dirty="0" err="1" smtClean="0">
                <a:cs typeface="Arial" pitchFamily="34" charset="0"/>
              </a:rPr>
              <a:t>Veryday</a:t>
            </a:r>
            <a:r>
              <a:rPr lang="en-US" sz="1100" dirty="0" smtClean="0"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9540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0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r>
              <a:rPr lang="sv-SE" dirty="0" smtClean="0"/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How</a:t>
            </a:r>
            <a:r>
              <a:rPr lang="sv-SE" dirty="0" smtClean="0">
                <a:solidFill>
                  <a:schemeClr val="accent6"/>
                </a:solidFill>
              </a:rPr>
              <a:t> do </a:t>
            </a:r>
            <a:r>
              <a:rPr lang="sv-SE" dirty="0" err="1" smtClean="0">
                <a:solidFill>
                  <a:schemeClr val="accent6"/>
                </a:solidFill>
              </a:rPr>
              <a:t>you</a:t>
            </a:r>
            <a:r>
              <a:rPr lang="sv-SE" dirty="0" smtClean="0">
                <a:solidFill>
                  <a:schemeClr val="accent6"/>
                </a:solidFill>
              </a:rPr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grow</a:t>
            </a:r>
            <a:r>
              <a:rPr lang="sv-SE" dirty="0" smtClean="0">
                <a:solidFill>
                  <a:schemeClr val="accent6"/>
                </a:solidFill>
              </a:rPr>
              <a:t> </a:t>
            </a:r>
            <a:r>
              <a:rPr lang="sv-SE" dirty="0" err="1" smtClean="0"/>
              <a:t>intrapreneurs</a:t>
            </a:r>
            <a:r>
              <a:rPr lang="sv-SE" dirty="0" smtClean="0">
                <a:solidFill>
                  <a:schemeClr val="accent6"/>
                </a:solidFill>
              </a:rPr>
              <a:t>?</a:t>
            </a:r>
            <a:endParaRPr lang="sv-SE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92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331" y="20683"/>
            <a:ext cx="6752674" cy="1107919"/>
          </a:xfrm>
        </p:spPr>
        <p:txBody>
          <a:bodyPr/>
          <a:lstStyle/>
          <a:p>
            <a:r>
              <a:rPr lang="sv-SE" dirty="0" err="1" smtClean="0">
                <a:solidFill>
                  <a:schemeClr val="accent6"/>
                </a:solidFill>
              </a:rPr>
              <a:t>How</a:t>
            </a:r>
            <a:r>
              <a:rPr lang="sv-SE" dirty="0" smtClean="0">
                <a:solidFill>
                  <a:schemeClr val="accent6"/>
                </a:solidFill>
              </a:rPr>
              <a:t> do </a:t>
            </a:r>
            <a:r>
              <a:rPr lang="sv-SE" dirty="0" err="1" smtClean="0">
                <a:solidFill>
                  <a:schemeClr val="accent6"/>
                </a:solidFill>
              </a:rPr>
              <a:t>you</a:t>
            </a:r>
            <a:r>
              <a:rPr lang="sv-SE" dirty="0" smtClean="0">
                <a:solidFill>
                  <a:schemeClr val="accent6"/>
                </a:solidFill>
              </a:rPr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create</a:t>
            </a:r>
            <a:r>
              <a:rPr lang="sv-SE" dirty="0" smtClean="0">
                <a:solidFill>
                  <a:schemeClr val="accent6"/>
                </a:solidFill>
              </a:rPr>
              <a:t> an </a:t>
            </a:r>
            <a:br>
              <a:rPr lang="sv-SE" dirty="0" smtClean="0">
                <a:solidFill>
                  <a:schemeClr val="accent6"/>
                </a:solidFill>
              </a:rPr>
            </a:br>
            <a:r>
              <a:rPr lang="sv-SE" dirty="0" smtClean="0"/>
              <a:t>i</a:t>
            </a:r>
            <a:r>
              <a:rPr lang="en-US" dirty="0" err="1" smtClean="0"/>
              <a:t>nnovative</a:t>
            </a:r>
            <a:r>
              <a:rPr lang="en-US" dirty="0" smtClean="0"/>
              <a:t> </a:t>
            </a:r>
            <a:r>
              <a:rPr lang="en-US" dirty="0"/>
              <a:t>working </a:t>
            </a:r>
            <a:r>
              <a:rPr lang="en-US" dirty="0" smtClean="0"/>
              <a:t>environment</a:t>
            </a:r>
            <a:r>
              <a:rPr lang="en-US" dirty="0" smtClean="0">
                <a:solidFill>
                  <a:schemeClr val="accent6"/>
                </a:solidFill>
              </a:rPr>
              <a:t>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0703" y="150729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6000" b="1" dirty="0" smtClean="0">
                <a:ln w="22225">
                  <a:solidFill>
                    <a:srgbClr val="273A60"/>
                  </a:solidFill>
                  <a:prstDash val="solid"/>
                </a:ln>
                <a:solidFill>
                  <a:srgbClr val="273A60">
                    <a:lumMod val="40000"/>
                    <a:lumOff val="60000"/>
                  </a:srgbClr>
                </a:solidFill>
              </a:rPr>
              <a:t>4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19148" r="5545" b="10043"/>
          <a:stretch/>
        </p:blipFill>
        <p:spPr>
          <a:xfrm rot="10800000">
            <a:off x="143761" y="1291472"/>
            <a:ext cx="6257038" cy="3560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6781" y="1291473"/>
            <a:ext cx="2218039" cy="3560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 smtClean="0">
                <a:cs typeface="Arial" pitchFamily="34" charset="0"/>
              </a:rPr>
              <a:t>HOW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Sponsorship – requires support from top management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Create a platform for communication, both offline and online.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Cross-functional teams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Diversity – one of the most important factors for a innovative working environment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Find places where you could meet for innovation, e.g. the coffee machines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Break patterns, e.g. use your left hand to say hello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RESPECT people. Then you dare to be open with your ideas.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0" y="4989520"/>
            <a:ext cx="3231781" cy="5078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 smtClean="0">
                <a:cs typeface="Arial" pitchFamily="34" charset="0"/>
              </a:rPr>
              <a:t>WHEN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Allocated time. Both in office hours or outside.</a:t>
            </a:r>
            <a:endParaRPr lang="en-US" sz="1100" dirty="0"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33612" y="4989520"/>
            <a:ext cx="5271208" cy="14927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 smtClean="0">
                <a:cs typeface="Arial" pitchFamily="34" charset="0"/>
              </a:rPr>
              <a:t>WHERE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Creative space – space for creativity, that is relaxing, e.g. sofas and a good view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No telephone contacts and distractions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Cross-functional and meetings between departments and roles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Possibility to write on walls, whiteboards or tiles</a:t>
            </a:r>
          </a:p>
          <a:p>
            <a:pPr>
              <a:spcBef>
                <a:spcPts val="600"/>
              </a:spcBef>
            </a:pPr>
            <a:r>
              <a:rPr lang="en-US" sz="1100" dirty="0" smtClean="0">
                <a:cs typeface="Arial" pitchFamily="34" charset="0"/>
              </a:rPr>
              <a:t>-  Black Room to focus only the word, not body-language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96943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-32657"/>
            <a:ext cx="7520621" cy="1143000"/>
          </a:xfrm>
        </p:spPr>
        <p:txBody>
          <a:bodyPr/>
          <a:lstStyle/>
          <a:p>
            <a:r>
              <a:rPr lang="sv-SE" sz="6000" dirty="0" smtClean="0">
                <a:ln w="22225">
                  <a:solidFill>
                    <a:srgbClr val="273A60"/>
                  </a:solidFill>
                  <a:prstDash val="solid"/>
                </a:ln>
                <a:solidFill>
                  <a:srgbClr val="273A60">
                    <a:lumMod val="40000"/>
                    <a:lumOff val="60000"/>
                  </a:srgbClr>
                </a:solidFill>
              </a:rPr>
              <a:t>5</a:t>
            </a:r>
            <a:r>
              <a:rPr lang="sv-SE" dirty="0" smtClean="0">
                <a:solidFill>
                  <a:prstClr val="black"/>
                </a:solidFill>
              </a:rPr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How</a:t>
            </a:r>
            <a:r>
              <a:rPr lang="sv-SE" dirty="0" smtClean="0">
                <a:solidFill>
                  <a:schemeClr val="accent6"/>
                </a:solidFill>
              </a:rPr>
              <a:t> do </a:t>
            </a:r>
            <a:r>
              <a:rPr lang="sv-SE" dirty="0" err="1" smtClean="0">
                <a:solidFill>
                  <a:schemeClr val="accent6"/>
                </a:solidFill>
              </a:rPr>
              <a:t>you</a:t>
            </a:r>
            <a:r>
              <a:rPr lang="sv-SE" dirty="0" smtClean="0">
                <a:solidFill>
                  <a:schemeClr val="accent6"/>
                </a:solidFill>
              </a:rPr>
              <a:t> get a </a:t>
            </a:r>
            <a:r>
              <a:rPr lang="sv-SE" dirty="0" smtClean="0"/>
              <a:t>c</a:t>
            </a:r>
            <a:r>
              <a:rPr lang="en-US" dirty="0" err="1" smtClean="0"/>
              <a:t>ollaborating</a:t>
            </a:r>
            <a:r>
              <a:rPr lang="en-US" dirty="0" smtClean="0"/>
              <a:t> culture</a:t>
            </a:r>
            <a:r>
              <a:rPr lang="en-US" dirty="0" smtClean="0">
                <a:solidFill>
                  <a:schemeClr val="accent6"/>
                </a:solidFill>
              </a:rPr>
              <a:t>?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768028"/>
              </p:ext>
            </p:extLst>
          </p:nvPr>
        </p:nvGraphicFramePr>
        <p:xfrm>
          <a:off x="465138" y="1508920"/>
          <a:ext cx="8300650" cy="4312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1262"/>
                <a:gridCol w="1772347"/>
                <a:gridCol w="1772347"/>
                <a:gridCol w="1772347"/>
                <a:gridCol w="17723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Initiatives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Purpose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How to do it?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Challenge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What culture </a:t>
                      </a:r>
                      <a:r>
                        <a:rPr lang="en-US" sz="1100" baseline="0" dirty="0" smtClean="0"/>
                        <a:t>effect do you get?</a:t>
                      </a:r>
                      <a:endParaRPr lang="en-US" sz="11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Collaborative knowledge building</a:t>
                      </a:r>
                      <a:r>
                        <a:rPr lang="en-US" sz="1100" baseline="0" dirty="0" smtClean="0"/>
                        <a:t> forum</a:t>
                      </a:r>
                      <a:endParaRPr lang="en-US" sz="1100" dirty="0"/>
                    </a:p>
                  </a:txBody>
                  <a:tcP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 Build knowledge</a:t>
                      </a:r>
                    </a:p>
                    <a:p>
                      <a:r>
                        <a:rPr lang="en-US" sz="1100" dirty="0" smtClean="0"/>
                        <a:t>- Connect</a:t>
                      </a:r>
                      <a:r>
                        <a:rPr lang="en-US" sz="1100" baseline="0" dirty="0" smtClean="0"/>
                        <a:t> people</a:t>
                      </a:r>
                    </a:p>
                    <a:p>
                      <a:r>
                        <a:rPr lang="en-US" sz="1100" baseline="0" dirty="0" smtClean="0"/>
                        <a:t>- Use knowledge</a:t>
                      </a:r>
                    </a:p>
                    <a:p>
                      <a:r>
                        <a:rPr lang="en-US" sz="1100" baseline="0" dirty="0" smtClean="0"/>
                        <a:t>- Do stuff</a:t>
                      </a:r>
                      <a:endParaRPr lang="en-US" sz="1100" dirty="0"/>
                    </a:p>
                  </a:txBody>
                  <a:tcP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 Weekly</a:t>
                      </a:r>
                      <a:r>
                        <a:rPr lang="en-US" sz="1100" baseline="0" dirty="0" smtClean="0"/>
                        <a:t> 1 hour meetings</a:t>
                      </a:r>
                    </a:p>
                    <a:p>
                      <a:r>
                        <a:rPr lang="en-US" sz="1100" dirty="0" smtClean="0"/>
                        <a:t>- Not mandatory</a:t>
                      </a:r>
                    </a:p>
                    <a:p>
                      <a:r>
                        <a:rPr lang="en-US" sz="1100" dirty="0" smtClean="0"/>
                        <a:t>- A guiding chairman</a:t>
                      </a:r>
                    </a:p>
                    <a:p>
                      <a:r>
                        <a:rPr lang="en-US" sz="1100" dirty="0" smtClean="0"/>
                        <a:t>- Have a own</a:t>
                      </a:r>
                      <a:r>
                        <a:rPr lang="en-US" sz="1100" baseline="0" dirty="0" smtClean="0"/>
                        <a:t> agenda</a:t>
                      </a:r>
                      <a:endParaRPr lang="en-US" sz="1100" dirty="0"/>
                    </a:p>
                  </a:txBody>
                  <a:tcP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Balance between structure</a:t>
                      </a:r>
                      <a:r>
                        <a:rPr lang="en-US" sz="1100" baseline="0" dirty="0" smtClean="0"/>
                        <a:t> and </a:t>
                      </a:r>
                      <a:r>
                        <a:rPr lang="en-US" sz="1100" baseline="0" dirty="0" err="1" smtClean="0"/>
                        <a:t>adhoc</a:t>
                      </a:r>
                      <a:r>
                        <a:rPr lang="en-US" sz="1100" baseline="0" dirty="0" smtClean="0"/>
                        <a:t> ability and creative oasis</a:t>
                      </a:r>
                      <a:endParaRPr lang="en-US" sz="1100" dirty="0"/>
                    </a:p>
                  </a:txBody>
                  <a:tcP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 Creative oasis</a:t>
                      </a:r>
                    </a:p>
                    <a:p>
                      <a:r>
                        <a:rPr lang="en-US" sz="1100" dirty="0" smtClean="0"/>
                        <a:t>- Peers sees you</a:t>
                      </a:r>
                    </a:p>
                    <a:p>
                      <a:r>
                        <a:rPr lang="en-US" sz="1100" dirty="0" smtClean="0"/>
                        <a:t>- Explore possibilities</a:t>
                      </a:r>
                      <a:endParaRPr lang="en-US" sz="1100" dirty="0"/>
                    </a:p>
                  </a:txBody>
                  <a:tcPr>
                    <a:solidFill>
                      <a:srgbClr val="E8E8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Innovation masters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 Create engagement</a:t>
                      </a:r>
                    </a:p>
                    <a:p>
                      <a:r>
                        <a:rPr lang="en-US" sz="1100" dirty="0" smtClean="0"/>
                        <a:t>- Connect</a:t>
                      </a:r>
                      <a:r>
                        <a:rPr lang="en-US" sz="1100" baseline="0" dirty="0" smtClean="0"/>
                        <a:t> people / ideas</a:t>
                      </a:r>
                    </a:p>
                    <a:p>
                      <a:r>
                        <a:rPr lang="en-US" sz="1100" baseline="0" dirty="0" smtClean="0"/>
                        <a:t>- Inspire people</a:t>
                      </a:r>
                    </a:p>
                    <a:p>
                      <a:r>
                        <a:rPr lang="en-US" sz="1100" baseline="0" dirty="0" smtClean="0"/>
                        <a:t>- Support in evolving innovations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 Dedicated individuals facilitating the online idea</a:t>
                      </a:r>
                      <a:r>
                        <a:rPr lang="en-US" sz="1100" baseline="0" dirty="0" smtClean="0"/>
                        <a:t> management platform</a:t>
                      </a:r>
                    </a:p>
                    <a:p>
                      <a:r>
                        <a:rPr lang="en-US" sz="1100" baseline="0" dirty="0" smtClean="0"/>
                        <a:t>- Holding innovation cafés to pitch opportunities for business-owners. 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How to ensure</a:t>
                      </a:r>
                      <a:r>
                        <a:rPr lang="en-US" sz="1100" baseline="0" dirty="0" smtClean="0"/>
                        <a:t> / maintain a sustainable level of engagement in the organization?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 People becomes aware of innovation</a:t>
                      </a:r>
                    </a:p>
                    <a:p>
                      <a:r>
                        <a:rPr lang="en-US" sz="1100" dirty="0" smtClean="0"/>
                        <a:t>- Clear supporting innovation structure to push innovation</a:t>
                      </a:r>
                    </a:p>
                    <a:p>
                      <a:r>
                        <a:rPr lang="en-US" sz="1100" dirty="0" smtClean="0"/>
                        <a:t>- Visible commitment for innovation by the organization / leadership. </a:t>
                      </a:r>
                      <a:endParaRPr lang="en-US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Growing</a:t>
                      </a:r>
                      <a:r>
                        <a:rPr lang="en-US" sz="1100" baseline="0" dirty="0" smtClean="0"/>
                        <a:t> by sharing (B2B sharing platform)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 Networking</a:t>
                      </a:r>
                    </a:p>
                    <a:p>
                      <a:r>
                        <a:rPr lang="en-US" sz="1100" dirty="0" smtClean="0"/>
                        <a:t>- Learn</a:t>
                      </a:r>
                      <a:r>
                        <a:rPr lang="en-US" sz="1100" baseline="0" dirty="0" smtClean="0"/>
                        <a:t> and practice to be open against others</a:t>
                      </a:r>
                    </a:p>
                    <a:p>
                      <a:r>
                        <a:rPr lang="en-US" sz="1100" baseline="0" dirty="0" smtClean="0"/>
                        <a:t>- Share experiences and information</a:t>
                      </a:r>
                    </a:p>
                    <a:p>
                      <a:r>
                        <a:rPr lang="en-US" sz="1100" baseline="0" dirty="0" smtClean="0"/>
                        <a:t>- Help each other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 Get-togethers at different locations</a:t>
                      </a:r>
                    </a:p>
                    <a:p>
                      <a:r>
                        <a:rPr lang="en-US" sz="1100" dirty="0" smtClean="0"/>
                        <a:t>- Digital platform</a:t>
                      </a:r>
                    </a:p>
                    <a:p>
                      <a:r>
                        <a:rPr lang="en-US" sz="1100" dirty="0" smtClean="0"/>
                        <a:t>- Assign the task of organize</a:t>
                      </a:r>
                      <a:r>
                        <a:rPr lang="en-US" sz="1100" baseline="0" dirty="0" smtClean="0"/>
                        <a:t> of the network to a group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Keeping</a:t>
                      </a:r>
                      <a:r>
                        <a:rPr lang="en-US" sz="1100" baseline="0" dirty="0" smtClean="0"/>
                        <a:t> the network alive and somewhat structured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- Openness</a:t>
                      </a:r>
                    </a:p>
                    <a:p>
                      <a:r>
                        <a:rPr lang="en-US" sz="1100" dirty="0" smtClean="0"/>
                        <a:t>- Feeling that it is ok to reach out to others</a:t>
                      </a:r>
                    </a:p>
                    <a:p>
                      <a:r>
                        <a:rPr lang="en-US" sz="1100" dirty="0" smtClean="0"/>
                        <a:t>- Habit of reaching out</a:t>
                      </a:r>
                      <a:endParaRPr lang="en-US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Open innovation lab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Value chain workshop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Learning from outside</a:t>
                      </a:r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Address common challenge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Can we scale it?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532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-32657"/>
            <a:ext cx="6750205" cy="1143000"/>
          </a:xfrm>
        </p:spPr>
        <p:txBody>
          <a:bodyPr/>
          <a:lstStyle/>
          <a:p>
            <a:r>
              <a:rPr lang="sv-SE" dirty="0" err="1" smtClean="0">
                <a:solidFill>
                  <a:schemeClr val="accent6"/>
                </a:solidFill>
              </a:rPr>
              <a:t>How</a:t>
            </a:r>
            <a:r>
              <a:rPr lang="sv-SE" dirty="0" smtClean="0">
                <a:solidFill>
                  <a:schemeClr val="accent6"/>
                </a:solidFill>
              </a:rPr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can</a:t>
            </a:r>
            <a:r>
              <a:rPr lang="sv-SE" dirty="0" smtClean="0">
                <a:solidFill>
                  <a:schemeClr val="accent6"/>
                </a:solidFill>
              </a:rPr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you</a:t>
            </a:r>
            <a:r>
              <a:rPr lang="sv-SE" dirty="0" smtClean="0">
                <a:solidFill>
                  <a:schemeClr val="accent6"/>
                </a:solidFill>
              </a:rPr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work</a:t>
            </a:r>
            <a:r>
              <a:rPr lang="sv-SE" dirty="0" smtClean="0">
                <a:solidFill>
                  <a:schemeClr val="accent6"/>
                </a:solidFill>
              </a:rPr>
              <a:t> </a:t>
            </a:r>
            <a:r>
              <a:rPr lang="sv-SE" dirty="0" err="1" smtClean="0">
                <a:solidFill>
                  <a:schemeClr val="accent6"/>
                </a:solidFill>
              </a:rPr>
              <a:t>with</a:t>
            </a:r>
            <a:r>
              <a:rPr lang="sv-SE" dirty="0" smtClean="0">
                <a:solidFill>
                  <a:schemeClr val="accent6"/>
                </a:solidFill>
              </a:rPr>
              <a:t> </a:t>
            </a:r>
            <a:br>
              <a:rPr lang="sv-SE" dirty="0" smtClean="0">
                <a:solidFill>
                  <a:schemeClr val="accent6"/>
                </a:solidFill>
              </a:rPr>
            </a:br>
            <a:r>
              <a:rPr lang="sv-SE" dirty="0" smtClean="0"/>
              <a:t>r</a:t>
            </a:r>
            <a:r>
              <a:rPr lang="en-US" dirty="0" err="1" smtClean="0"/>
              <a:t>ewards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recognition</a:t>
            </a:r>
            <a:r>
              <a:rPr lang="en-US" dirty="0" smtClean="0">
                <a:solidFill>
                  <a:schemeClr val="accent6"/>
                </a:solidFill>
              </a:rPr>
              <a:t>?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0703" y="150729"/>
            <a:ext cx="6126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6000" b="1" dirty="0" smtClean="0">
                <a:ln w="22225">
                  <a:solidFill>
                    <a:srgbClr val="273A60"/>
                  </a:solidFill>
                  <a:prstDash val="solid"/>
                </a:ln>
                <a:solidFill>
                  <a:srgbClr val="273A60">
                    <a:lumMod val="40000"/>
                    <a:lumOff val="60000"/>
                  </a:srgbClr>
                </a:solidFill>
              </a:rPr>
              <a:t>6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0703" y="1341652"/>
            <a:ext cx="8471357" cy="615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</a:pPr>
            <a:r>
              <a:rPr lang="en-US" sz="1600" b="1" dirty="0" smtClean="0">
                <a:cs typeface="Arial" pitchFamily="34" charset="0"/>
              </a:rPr>
              <a:t>General comments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Recognition is a reward!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Difference Invention awards &amp; Innovation awards. Invention awards to </a:t>
            </a:r>
            <a:r>
              <a:rPr lang="en-US" sz="1400" dirty="0" err="1" smtClean="0">
                <a:cs typeface="Arial" pitchFamily="34" charset="0"/>
              </a:rPr>
              <a:t>stimualte</a:t>
            </a:r>
            <a:r>
              <a:rPr lang="en-US" sz="1400" dirty="0" smtClean="0">
                <a:cs typeface="Arial" pitchFamily="34" charset="0"/>
              </a:rPr>
              <a:t> creativity and innovation to stimulate the whole chain of coworkers that is needed to create value.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Invention reward-opportunity to work on my invention + some budget.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Reward-One day of work. Often creativity is stimulated when you do something of regular tasks.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Is there a committee in your org that can and is suitable to judge ideas ? Fast and fare feedback /clarity on ideas is recognition and is essential.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Reward good ideas but also those ideas that did not go all the way. If not you will only reward low risk projects.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Type of reward; Time for personal development of employees own taste.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Reward individual or team effort. In my team on </a:t>
            </a:r>
            <a:r>
              <a:rPr lang="en-US" sz="1400" dirty="0">
                <a:cs typeface="Arial" pitchFamily="34" charset="0"/>
              </a:rPr>
              <a:t>H</a:t>
            </a:r>
            <a:r>
              <a:rPr lang="en-US" sz="1400" dirty="0" smtClean="0">
                <a:cs typeface="Arial" pitchFamily="34" charset="0"/>
              </a:rPr>
              <a:t>usqvarna we measure no of patents not on individual level but on team level to stimulate sharing of ideas and cooperation.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Career ladder. To be able to make a carrier and get recognition as a specialist not having to be a manager. 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Don’t forget that just plain daily feedback is recognition. Even only constructive feedback is better then no feedback at all.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If top management don’t recognize your team effort. Take the initiative to invite them for a presentation.</a:t>
            </a: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cs typeface="Arial" pitchFamily="34" charset="0"/>
              </a:rPr>
              <a:t>Create opportunities for inventors to follow their idea all the way to market launch.</a:t>
            </a:r>
          </a:p>
          <a:p>
            <a:pPr>
              <a:lnSpc>
                <a:spcPct val="95000"/>
              </a:lnSpc>
              <a:spcBef>
                <a:spcPts val="600"/>
              </a:spcBef>
            </a:pPr>
            <a:endParaRPr lang="en-US" dirty="0" smtClean="0">
              <a:cs typeface="Arial" pitchFamily="34" charset="0"/>
            </a:endParaRP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cs typeface="Arial" pitchFamily="34" charset="0"/>
            </a:endParaRPr>
          </a:p>
          <a:p>
            <a:pPr marL="285750" indent="-285750">
              <a:lnSpc>
                <a:spcPct val="9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35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Rewards and </a:t>
            </a:r>
            <a:r>
              <a:rPr lang="en-GB" dirty="0" err="1" smtClean="0"/>
              <a:t>reqognition</a:t>
            </a: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Innovation Expo</a:t>
            </a:r>
            <a:endParaRPr lang="en-GB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605634"/>
              </p:ext>
            </p:extLst>
          </p:nvPr>
        </p:nvGraphicFramePr>
        <p:xfrm>
          <a:off x="465139" y="1230156"/>
          <a:ext cx="8210550" cy="356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65138" y="4913510"/>
            <a:ext cx="1526113" cy="17844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320" y="4891315"/>
            <a:ext cx="2495991" cy="18066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3380" y="4905890"/>
            <a:ext cx="2911322" cy="179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75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Rewards and </a:t>
            </a:r>
            <a:r>
              <a:rPr lang="en-GB" dirty="0" smtClean="0"/>
              <a:t>recognition</a:t>
            </a: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Volvo innovation award</a:t>
            </a:r>
            <a:endParaRPr lang="en-GB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801995"/>
              </p:ext>
            </p:extLst>
          </p:nvPr>
        </p:nvGraphicFramePr>
        <p:xfrm>
          <a:off x="465139" y="1893096"/>
          <a:ext cx="8210550" cy="3563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699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Rewards and </a:t>
            </a:r>
            <a:r>
              <a:rPr lang="en-GB" dirty="0" smtClean="0"/>
              <a:t>recognition</a:t>
            </a: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Husqvarna innovation award</a:t>
            </a:r>
            <a:endParaRPr lang="en-GB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3499295"/>
              </p:ext>
            </p:extLst>
          </p:nvPr>
        </p:nvGraphicFramePr>
        <p:xfrm>
          <a:off x="465138" y="1893096"/>
          <a:ext cx="8564561" cy="433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9216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96340" y="1363980"/>
            <a:ext cx="6847840" cy="5135880"/>
          </a:xfrm>
          <a:prstGeom prst="rect">
            <a:avLst/>
          </a:prstGeom>
        </p:spPr>
      </p:pic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465139" y="-32657"/>
            <a:ext cx="7351866" cy="1143000"/>
          </a:xfrm>
        </p:spPr>
        <p:txBody>
          <a:bodyPr/>
          <a:lstStyle/>
          <a:p>
            <a:r>
              <a:rPr lang="en-GB" dirty="0" smtClean="0"/>
              <a:t>Rewards </a:t>
            </a:r>
            <a:r>
              <a:rPr lang="en-GB" smtClean="0"/>
              <a:t>and </a:t>
            </a:r>
            <a:r>
              <a:rPr lang="en-GB" smtClean="0"/>
              <a:t>recognition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18154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205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765" y="1636806"/>
            <a:ext cx="6984470" cy="524382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3230" y="288925"/>
            <a:ext cx="9130770" cy="1470025"/>
          </a:xfrm>
          <a:solidFill>
            <a:srgbClr val="000000"/>
          </a:solidFill>
        </p:spPr>
        <p:txBody>
          <a:bodyPr/>
          <a:lstStyle/>
          <a:p>
            <a:r>
              <a:rPr lang="sv-SE" dirty="0" err="1" smtClean="0">
                <a:solidFill>
                  <a:srgbClr val="FFFFFF"/>
                </a:solidFill>
              </a:rPr>
              <a:t>How</a:t>
            </a:r>
            <a:r>
              <a:rPr lang="sv-SE" dirty="0" smtClean="0">
                <a:solidFill>
                  <a:srgbClr val="FFFFFF"/>
                </a:solidFill>
              </a:rPr>
              <a:t> do </a:t>
            </a:r>
            <a:r>
              <a:rPr lang="sv-SE" dirty="0" err="1" smtClean="0">
                <a:solidFill>
                  <a:srgbClr val="FFFFFF"/>
                </a:solidFill>
              </a:rPr>
              <a:t>you</a:t>
            </a:r>
            <a:r>
              <a:rPr lang="sv-SE" dirty="0" smtClean="0">
                <a:solidFill>
                  <a:srgbClr val="FFFFFF"/>
                </a:solidFill>
              </a:rPr>
              <a:t> </a:t>
            </a:r>
            <a:r>
              <a:rPr lang="sv-SE" dirty="0" err="1" smtClean="0">
                <a:solidFill>
                  <a:srgbClr val="FFFFFF"/>
                </a:solidFill>
              </a:rPr>
              <a:t>grow</a:t>
            </a:r>
            <a:r>
              <a:rPr lang="sv-SE" dirty="0" smtClean="0">
                <a:solidFill>
                  <a:srgbClr val="FFFFFF"/>
                </a:solidFill>
              </a:rPr>
              <a:t> </a:t>
            </a:r>
            <a:r>
              <a:rPr lang="sv-SE" dirty="0" err="1" smtClean="0">
                <a:solidFill>
                  <a:srgbClr val="FFFFFF"/>
                </a:solidFill>
              </a:rPr>
              <a:t>intrapreneurs</a:t>
            </a:r>
            <a:r>
              <a:rPr lang="sv-SE" dirty="0" smtClean="0">
                <a:solidFill>
                  <a:srgbClr val="FFFFFF"/>
                </a:solidFill>
              </a:rPr>
              <a:t>?</a:t>
            </a:r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0000"/>
          </a:solidFill>
        </p:spPr>
        <p:txBody>
          <a:bodyPr/>
          <a:lstStyle/>
          <a:p>
            <a:r>
              <a:rPr lang="sv-SE" dirty="0" smtClean="0">
                <a:solidFill>
                  <a:srgbClr val="FFFFFF"/>
                </a:solidFill>
              </a:rPr>
              <a:t>The </a:t>
            </a:r>
            <a:r>
              <a:rPr lang="sv-SE" dirty="0" err="1" smtClean="0">
                <a:solidFill>
                  <a:srgbClr val="FFFFFF"/>
                </a:solidFill>
              </a:rPr>
              <a:t>intrapreneur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A </a:t>
            </a:r>
            <a:r>
              <a:rPr lang="sv-SE" dirty="0" err="1" smtClean="0"/>
              <a:t>free</a:t>
            </a:r>
            <a:r>
              <a:rPr lang="sv-SE" dirty="0" smtClean="0"/>
              <a:t> </a:t>
            </a:r>
            <a:r>
              <a:rPr lang="sv-SE" dirty="0" err="1" smtClean="0"/>
              <a:t>radical</a:t>
            </a:r>
            <a:r>
              <a:rPr lang="sv-SE" dirty="0" smtClean="0"/>
              <a:t> </a:t>
            </a:r>
            <a:r>
              <a:rPr lang="sv-SE" dirty="0" err="1" smtClean="0"/>
              <a:t>who</a:t>
            </a:r>
            <a:r>
              <a:rPr lang="sv-SE" dirty="0" smtClean="0"/>
              <a:t> </a:t>
            </a:r>
            <a:endParaRPr lang="sv-SE" dirty="0"/>
          </a:p>
          <a:p>
            <a:r>
              <a:rPr lang="sv-SE" dirty="0" err="1" smtClean="0"/>
              <a:t>creates</a:t>
            </a:r>
            <a:r>
              <a:rPr lang="sv-SE" dirty="0" smtClean="0"/>
              <a:t> </a:t>
            </a:r>
            <a:r>
              <a:rPr lang="sv-SE" dirty="0" err="1" smtClean="0"/>
              <a:t>her</a:t>
            </a:r>
            <a:r>
              <a:rPr lang="sv-SE" dirty="0" smtClean="0"/>
              <a:t>/</a:t>
            </a:r>
            <a:r>
              <a:rPr lang="sv-SE" dirty="0" err="1" smtClean="0"/>
              <a:t>his</a:t>
            </a:r>
            <a:r>
              <a:rPr lang="sv-SE" dirty="0" smtClean="0"/>
              <a:t> </a:t>
            </a:r>
            <a:r>
              <a:rPr lang="sv-SE" dirty="0" err="1" smtClean="0"/>
              <a:t>own</a:t>
            </a:r>
            <a:r>
              <a:rPr lang="sv-SE" dirty="0" smtClean="0"/>
              <a:t> </a:t>
            </a:r>
            <a:r>
              <a:rPr lang="sv-SE" dirty="0" err="1" smtClean="0"/>
              <a:t>role</a:t>
            </a:r>
            <a:endParaRPr lang="sv-SE" dirty="0" smtClean="0"/>
          </a:p>
          <a:p>
            <a:r>
              <a:rPr lang="sv-SE" dirty="0" smtClean="0"/>
              <a:t>get </a:t>
            </a:r>
            <a:r>
              <a:rPr lang="sv-SE" dirty="0" err="1" smtClean="0"/>
              <a:t>things</a:t>
            </a:r>
            <a:r>
              <a:rPr lang="sv-SE" dirty="0" smtClean="0"/>
              <a:t> </a:t>
            </a:r>
            <a:r>
              <a:rPr lang="sv-SE" dirty="0" err="1" smtClean="0"/>
              <a:t>done</a:t>
            </a:r>
            <a:r>
              <a:rPr lang="sv-SE" dirty="0" smtClean="0"/>
              <a:t> </a:t>
            </a:r>
            <a:r>
              <a:rPr lang="sv-SE" i="1" dirty="0" err="1" smtClean="0"/>
              <a:t>anyway</a:t>
            </a:r>
            <a:endParaRPr lang="sv-SE" i="1" dirty="0" smtClean="0"/>
          </a:p>
          <a:p>
            <a:r>
              <a:rPr lang="sv-SE" dirty="0" err="1" smtClean="0"/>
              <a:t>knows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navigate</a:t>
            </a:r>
            <a:r>
              <a:rPr lang="sv-SE" dirty="0" smtClean="0"/>
              <a:t> </a:t>
            </a:r>
            <a:r>
              <a:rPr lang="sv-SE" dirty="0" err="1" smtClean="0"/>
              <a:t>internally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0" y="1600200"/>
            <a:ext cx="3048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38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1"/>
          </a:solidFill>
        </p:spPr>
        <p:txBody>
          <a:bodyPr/>
          <a:lstStyle/>
          <a:p>
            <a:r>
              <a:rPr lang="sv-SE" dirty="0" smtClean="0">
                <a:solidFill>
                  <a:schemeClr val="bg1"/>
                </a:solidFill>
              </a:rPr>
              <a:t>Human Resources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18100" y="1600200"/>
            <a:ext cx="40259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 smtClean="0"/>
              <a:t>Look for and </a:t>
            </a:r>
            <a:r>
              <a:rPr lang="sv-SE" sz="2800" dirty="0" err="1"/>
              <a:t>i</a:t>
            </a:r>
            <a:r>
              <a:rPr lang="sv-SE" sz="2800" dirty="0" err="1" smtClean="0"/>
              <a:t>dentify</a:t>
            </a:r>
            <a:r>
              <a:rPr lang="sv-SE" sz="2800" dirty="0" smtClean="0"/>
              <a:t> </a:t>
            </a:r>
            <a:r>
              <a:rPr lang="sv-SE" sz="2800" i="1" dirty="0" err="1" smtClean="0"/>
              <a:t>intrapreneurs</a:t>
            </a:r>
            <a:r>
              <a:rPr lang="sv-SE" sz="2800" dirty="0" smtClean="0"/>
              <a:t>:</a:t>
            </a:r>
          </a:p>
          <a:p>
            <a:r>
              <a:rPr lang="sv-SE" sz="2800" dirty="0" smtClean="0"/>
              <a:t>the </a:t>
            </a:r>
            <a:r>
              <a:rPr lang="sv-SE" sz="2800" b="1" dirty="0" err="1" smtClean="0"/>
              <a:t>individuals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who</a:t>
            </a:r>
            <a:r>
              <a:rPr lang="sv-SE" sz="2800" b="1" dirty="0" smtClean="0"/>
              <a:t> make </a:t>
            </a:r>
            <a:r>
              <a:rPr lang="sv-SE" sz="2800" b="1" dirty="0" err="1" smtClean="0"/>
              <a:t>things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happen</a:t>
            </a:r>
            <a:endParaRPr lang="sv-SE" sz="2800" b="1" dirty="0" smtClean="0"/>
          </a:p>
          <a:p>
            <a:r>
              <a:rPr lang="sv-SE" sz="2800" dirty="0" smtClean="0"/>
              <a:t>Support </a:t>
            </a:r>
            <a:r>
              <a:rPr lang="sv-SE" sz="2800" dirty="0" err="1" smtClean="0"/>
              <a:t>intrapreneurs</a:t>
            </a:r>
            <a:r>
              <a:rPr lang="sv-SE" sz="2800" dirty="0" smtClean="0"/>
              <a:t> over </a:t>
            </a:r>
            <a:r>
              <a:rPr lang="sv-SE" sz="2800" dirty="0" err="1" smtClean="0"/>
              <a:t>time</a:t>
            </a:r>
            <a:endParaRPr lang="sv-SE" sz="2800" dirty="0" smtClean="0"/>
          </a:p>
          <a:p>
            <a:r>
              <a:rPr lang="sv-SE" sz="2800" dirty="0" err="1" smtClean="0"/>
              <a:t>Mentorship</a:t>
            </a:r>
            <a:endParaRPr lang="sv-SE" sz="2800" dirty="0" smtClean="0"/>
          </a:p>
          <a:p>
            <a:endParaRPr lang="sv-SE" sz="2800" dirty="0" smtClean="0"/>
          </a:p>
          <a:p>
            <a:pPr marL="0" indent="0">
              <a:buNone/>
            </a:pPr>
            <a:endParaRPr lang="sv-SE" sz="2800" b="1" dirty="0"/>
          </a:p>
          <a:p>
            <a:pPr marL="0" indent="0">
              <a:buNone/>
            </a:pPr>
            <a:endParaRPr lang="sv-SE" sz="2800" b="1" dirty="0" smtClean="0"/>
          </a:p>
          <a:p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1460500"/>
            <a:ext cx="5067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28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3530600" cy="492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 smtClean="0"/>
              <a:t>Managers </a:t>
            </a:r>
            <a:r>
              <a:rPr lang="sv-SE" dirty="0" err="1" smtClean="0"/>
              <a:t>should</a:t>
            </a:r>
            <a:r>
              <a:rPr lang="sv-SE" dirty="0" smtClean="0"/>
              <a:t> </a:t>
            </a:r>
            <a:r>
              <a:rPr lang="sv-SE" dirty="0" err="1" smtClean="0"/>
              <a:t>understand</a:t>
            </a:r>
            <a:r>
              <a:rPr lang="sv-SE" dirty="0" smtClean="0"/>
              <a:t> </a:t>
            </a:r>
            <a:r>
              <a:rPr lang="sv-SE" dirty="0" err="1" smtClean="0"/>
              <a:t>who</a:t>
            </a:r>
            <a:r>
              <a:rPr lang="sv-SE" dirty="0" smtClean="0"/>
              <a:t> the </a:t>
            </a:r>
            <a:r>
              <a:rPr lang="sv-SE" dirty="0" err="1" smtClean="0"/>
              <a:t>intrapreneurs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and make sure </a:t>
            </a:r>
            <a:r>
              <a:rPr lang="sv-SE" dirty="0" err="1" smtClean="0"/>
              <a:t>they</a:t>
            </a:r>
            <a:r>
              <a:rPr lang="sv-SE" dirty="0"/>
              <a:t> </a:t>
            </a:r>
            <a:r>
              <a:rPr lang="sv-SE" dirty="0" err="1" smtClean="0"/>
              <a:t>have</a:t>
            </a:r>
            <a:r>
              <a:rPr lang="sv-SE" dirty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b="1" dirty="0" smtClean="0"/>
              <a:t>bang </a:t>
            </a:r>
            <a:r>
              <a:rPr lang="sv-SE" b="1" dirty="0" err="1" smtClean="0"/>
              <a:t>their</a:t>
            </a:r>
            <a:r>
              <a:rPr lang="sv-SE" b="1" dirty="0" smtClean="0"/>
              <a:t> </a:t>
            </a:r>
            <a:r>
              <a:rPr lang="sv-SE" b="1" dirty="0" err="1" smtClean="0"/>
              <a:t>heads</a:t>
            </a:r>
            <a:r>
              <a:rPr lang="sv-SE" b="1" dirty="0" smtClean="0"/>
              <a:t> </a:t>
            </a:r>
            <a:r>
              <a:rPr lang="sv-SE" b="1" dirty="0" err="1" smtClean="0"/>
              <a:t>against</a:t>
            </a:r>
            <a:r>
              <a:rPr lang="sv-SE" b="1" dirty="0" smtClean="0"/>
              <a:t> different </a:t>
            </a:r>
            <a:r>
              <a:rPr lang="sv-SE" b="1" dirty="0" err="1" smtClean="0"/>
              <a:t>walls</a:t>
            </a:r>
            <a:r>
              <a:rPr lang="sv-SE" b="1" dirty="0" smtClean="0"/>
              <a:t> as </a:t>
            </a:r>
            <a:r>
              <a:rPr lang="sv-SE" b="1" dirty="0" err="1" smtClean="0"/>
              <a:t>little</a:t>
            </a:r>
            <a:r>
              <a:rPr lang="sv-SE" b="1" dirty="0" smtClean="0"/>
              <a:t> as </a:t>
            </a:r>
            <a:r>
              <a:rPr lang="sv-SE" b="1" dirty="0" err="1" smtClean="0"/>
              <a:t>possible</a:t>
            </a:r>
            <a:r>
              <a:rPr lang="sv-SE" dirty="0" smtClean="0"/>
              <a:t>, </a:t>
            </a:r>
            <a:r>
              <a:rPr lang="sv-SE" dirty="0" err="1" smtClean="0"/>
              <a:t>since</a:t>
            </a:r>
            <a:r>
              <a:rPr lang="sv-SE" dirty="0" smtClean="0"/>
              <a:t> </a:t>
            </a:r>
            <a:r>
              <a:rPr lang="sv-SE" dirty="0" err="1" smtClean="0"/>
              <a:t>intrapreneurs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do </a:t>
            </a:r>
            <a:r>
              <a:rPr lang="sv-SE" dirty="0" err="1" smtClean="0"/>
              <a:t>things</a:t>
            </a:r>
            <a:r>
              <a:rPr lang="sv-SE" dirty="0" smtClean="0"/>
              <a:t> </a:t>
            </a:r>
            <a:r>
              <a:rPr lang="sv-SE" dirty="0" err="1" smtClean="0"/>
              <a:t>regardless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processes</a:t>
            </a:r>
            <a:r>
              <a:rPr lang="sv-SE" dirty="0" smtClean="0"/>
              <a:t>, </a:t>
            </a:r>
            <a:r>
              <a:rPr lang="sv-SE" dirty="0" err="1" smtClean="0"/>
              <a:t>structures</a:t>
            </a:r>
            <a:r>
              <a:rPr lang="sv-SE" dirty="0" smtClean="0"/>
              <a:t> and limitations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800" y="0"/>
            <a:ext cx="5156200" cy="686511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sv-SE" dirty="0" smtClean="0"/>
              <a:t>Management support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7826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7400"/>
            <a:ext cx="9144000" cy="609227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5168900"/>
            <a:ext cx="9144000" cy="1498600"/>
          </a:xfrm>
          <a:solidFill>
            <a:srgbClr val="000000"/>
          </a:solidFill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FFFFFF"/>
                </a:solidFill>
              </a:rPr>
              <a:t>Clear </a:t>
            </a:r>
            <a:r>
              <a:rPr lang="sv-SE" dirty="0" err="1" smtClean="0">
                <a:solidFill>
                  <a:srgbClr val="FFFFFF"/>
                </a:solidFill>
              </a:rPr>
              <a:t>framework</a:t>
            </a:r>
            <a:r>
              <a:rPr lang="sv-SE" dirty="0" smtClean="0">
                <a:solidFill>
                  <a:srgbClr val="FFFFFF"/>
                </a:solidFill>
              </a:rPr>
              <a:t> for </a:t>
            </a:r>
            <a:r>
              <a:rPr lang="sv-SE" dirty="0" err="1" smtClean="0">
                <a:solidFill>
                  <a:srgbClr val="FFFFFF"/>
                </a:solidFill>
              </a:rPr>
              <a:t>ideas</a:t>
            </a:r>
            <a:r>
              <a:rPr lang="sv-SE" dirty="0" smtClean="0">
                <a:solidFill>
                  <a:srgbClr val="FFFFFF"/>
                </a:solidFill>
              </a:rPr>
              <a:t> </a:t>
            </a:r>
            <a:r>
              <a:rPr lang="sv-SE" dirty="0" err="1" smtClean="0">
                <a:solidFill>
                  <a:srgbClr val="FFFFFF"/>
                </a:solidFill>
              </a:rPr>
              <a:t>outside</a:t>
            </a:r>
            <a:r>
              <a:rPr lang="sv-SE" dirty="0" smtClean="0">
                <a:solidFill>
                  <a:srgbClr val="FFFFFF"/>
                </a:solidFill>
              </a:rPr>
              <a:t> </a:t>
            </a:r>
            <a:r>
              <a:rPr lang="sv-SE" dirty="0" err="1" smtClean="0">
                <a:solidFill>
                  <a:srgbClr val="FFFFFF"/>
                </a:solidFill>
              </a:rPr>
              <a:t>current</a:t>
            </a:r>
            <a:r>
              <a:rPr lang="sv-SE" dirty="0" smtClean="0">
                <a:solidFill>
                  <a:srgbClr val="FFFFFF"/>
                </a:solidFill>
              </a:rPr>
              <a:t> business, </a:t>
            </a:r>
            <a:r>
              <a:rPr lang="sv-SE" dirty="0" err="1" smtClean="0">
                <a:solidFill>
                  <a:srgbClr val="FFFFFF"/>
                </a:solidFill>
              </a:rPr>
              <a:t>but</a:t>
            </a:r>
            <a:r>
              <a:rPr lang="sv-SE" dirty="0" smtClean="0">
                <a:solidFill>
                  <a:srgbClr val="FFFFFF"/>
                </a:solidFill>
              </a:rPr>
              <a:t> still </a:t>
            </a:r>
            <a:r>
              <a:rPr lang="sv-SE" dirty="0" err="1" smtClean="0">
                <a:solidFill>
                  <a:srgbClr val="FFFFFF"/>
                </a:solidFill>
              </a:rPr>
              <a:t>within</a:t>
            </a:r>
            <a:r>
              <a:rPr lang="sv-SE" dirty="0" smtClean="0">
                <a:solidFill>
                  <a:srgbClr val="FFFFFF"/>
                </a:solidFill>
              </a:rPr>
              <a:t> the </a:t>
            </a:r>
            <a:r>
              <a:rPr lang="sv-SE" i="1" dirty="0" smtClean="0">
                <a:solidFill>
                  <a:srgbClr val="FFFFFF"/>
                </a:solidFill>
              </a:rPr>
              <a:t>explorative </a:t>
            </a:r>
            <a:r>
              <a:rPr lang="sv-SE" i="1" dirty="0" err="1" smtClean="0">
                <a:solidFill>
                  <a:srgbClr val="FFFFFF"/>
                </a:solidFill>
              </a:rPr>
              <a:t>scope</a:t>
            </a:r>
            <a:endParaRPr lang="sv-SE" i="1" dirty="0" smtClean="0">
              <a:solidFill>
                <a:srgbClr val="FFFFFF"/>
              </a:solidFill>
            </a:endParaRPr>
          </a:p>
          <a:p>
            <a:r>
              <a:rPr lang="sv-SE" dirty="0" err="1" smtClean="0">
                <a:solidFill>
                  <a:srgbClr val="FFFFFF"/>
                </a:solidFill>
              </a:rPr>
              <a:t>Openness</a:t>
            </a:r>
            <a:r>
              <a:rPr lang="sv-SE" dirty="0" smtClean="0">
                <a:solidFill>
                  <a:srgbClr val="FFFFFF"/>
                </a:solidFill>
              </a:rPr>
              <a:t> for new </a:t>
            </a:r>
            <a:r>
              <a:rPr lang="sv-SE" dirty="0" err="1" smtClean="0">
                <a:solidFill>
                  <a:srgbClr val="FFFFFF"/>
                </a:solidFill>
              </a:rPr>
              <a:t>initiatives</a:t>
            </a:r>
            <a:endParaRPr lang="sv-SE" dirty="0" smtClean="0">
              <a:solidFill>
                <a:srgbClr val="FFFFFF"/>
              </a:solidFill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 smtClean="0"/>
              <a:t>Leadership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4638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2768600"/>
            <a:ext cx="5715000" cy="31623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0000"/>
          </a:solidFill>
        </p:spPr>
        <p:txBody>
          <a:bodyPr/>
          <a:lstStyle/>
          <a:p>
            <a:r>
              <a:rPr lang="sv-SE" dirty="0" smtClean="0">
                <a:solidFill>
                  <a:srgbClr val="FFFFFF"/>
                </a:solidFill>
              </a:rPr>
              <a:t>Process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9700"/>
          </a:xfrm>
        </p:spPr>
        <p:txBody>
          <a:bodyPr/>
          <a:lstStyle/>
          <a:p>
            <a:r>
              <a:rPr lang="sv-SE" dirty="0" err="1" smtClean="0"/>
              <a:t>Assign</a:t>
            </a:r>
            <a:r>
              <a:rPr lang="sv-SE" dirty="0" smtClean="0"/>
              <a:t> budget and </a:t>
            </a:r>
            <a:r>
              <a:rPr lang="sv-SE" dirty="0" err="1" smtClean="0"/>
              <a:t>time</a:t>
            </a:r>
            <a:r>
              <a:rPr lang="sv-SE" dirty="0" smtClean="0"/>
              <a:t> for </a:t>
            </a:r>
            <a:r>
              <a:rPr lang="sv-SE" dirty="0" err="1" smtClean="0"/>
              <a:t>development</a:t>
            </a:r>
            <a:r>
              <a:rPr lang="sv-SE" dirty="0" smtClean="0"/>
              <a:t> and rapid </a:t>
            </a:r>
            <a:r>
              <a:rPr lang="sv-SE" dirty="0" err="1" smtClean="0"/>
              <a:t>prototyping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390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8549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5067300"/>
            <a:ext cx="9144000" cy="1790700"/>
          </a:xfrm>
          <a:solidFill>
            <a:srgbClr val="000000"/>
          </a:solidFill>
        </p:spPr>
        <p:txBody>
          <a:bodyPr/>
          <a:lstStyle/>
          <a:p>
            <a:r>
              <a:rPr lang="sv-SE" dirty="0" err="1" smtClean="0">
                <a:solidFill>
                  <a:srgbClr val="FFFFFF"/>
                </a:solidFill>
              </a:rPr>
              <a:t>Identify</a:t>
            </a:r>
            <a:r>
              <a:rPr lang="sv-SE" dirty="0" smtClean="0">
                <a:solidFill>
                  <a:srgbClr val="FFFFFF"/>
                </a:solidFill>
              </a:rPr>
              <a:t> </a:t>
            </a:r>
            <a:r>
              <a:rPr lang="sv-SE" dirty="0" err="1" smtClean="0">
                <a:solidFill>
                  <a:srgbClr val="FFFFFF"/>
                </a:solidFill>
              </a:rPr>
              <a:t>need</a:t>
            </a:r>
            <a:r>
              <a:rPr lang="sv-SE" dirty="0" smtClean="0">
                <a:solidFill>
                  <a:srgbClr val="FFFFFF"/>
                </a:solidFill>
              </a:rPr>
              <a:t> for </a:t>
            </a:r>
            <a:r>
              <a:rPr lang="sv-SE" dirty="0" err="1" smtClean="0">
                <a:solidFill>
                  <a:srgbClr val="FFFFFF"/>
                </a:solidFill>
              </a:rPr>
              <a:t>intrapreneurs</a:t>
            </a:r>
            <a:endParaRPr lang="sv-SE" dirty="0" smtClean="0">
              <a:solidFill>
                <a:srgbClr val="FFFFFF"/>
              </a:solidFill>
            </a:endParaRPr>
          </a:p>
          <a:p>
            <a:r>
              <a:rPr lang="sv-SE" dirty="0" err="1" smtClean="0">
                <a:solidFill>
                  <a:srgbClr val="FFFFFF"/>
                </a:solidFill>
              </a:rPr>
              <a:t>Train</a:t>
            </a:r>
            <a:r>
              <a:rPr lang="sv-SE" dirty="0" smtClean="0">
                <a:solidFill>
                  <a:srgbClr val="FFFFFF"/>
                </a:solidFill>
              </a:rPr>
              <a:t> and </a:t>
            </a:r>
            <a:r>
              <a:rPr lang="sv-SE" dirty="0" err="1" smtClean="0">
                <a:solidFill>
                  <a:srgbClr val="FFFFFF"/>
                </a:solidFill>
              </a:rPr>
              <a:t>educate</a:t>
            </a:r>
            <a:r>
              <a:rPr lang="sv-SE" dirty="0">
                <a:solidFill>
                  <a:srgbClr val="FFFFFF"/>
                </a:solidFill>
              </a:rPr>
              <a:t> </a:t>
            </a:r>
            <a:r>
              <a:rPr lang="sv-SE" i="1" dirty="0" err="1" smtClean="0">
                <a:solidFill>
                  <a:srgbClr val="FFFFFF"/>
                </a:solidFill>
              </a:rPr>
              <a:t>both</a:t>
            </a:r>
            <a:r>
              <a:rPr lang="sv-SE" dirty="0" smtClean="0">
                <a:solidFill>
                  <a:srgbClr val="FFFFFF"/>
                </a:solidFill>
              </a:rPr>
              <a:t> managers and </a:t>
            </a:r>
            <a:r>
              <a:rPr lang="sv-SE" dirty="0" err="1" smtClean="0">
                <a:solidFill>
                  <a:srgbClr val="FFFFFF"/>
                </a:solidFill>
              </a:rPr>
              <a:t>employees</a:t>
            </a:r>
            <a:endParaRPr lang="sv-SE" i="1" dirty="0">
              <a:solidFill>
                <a:srgbClr val="FFFFFF"/>
              </a:solidFill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err="1" smtClean="0"/>
              <a:t>Training</a:t>
            </a:r>
            <a:r>
              <a:rPr lang="sv-SE" dirty="0" smtClean="0"/>
              <a:t> and </a:t>
            </a:r>
            <a:r>
              <a:rPr lang="sv-SE" dirty="0" err="1" smtClean="0"/>
              <a:t>education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5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sqvarna_2012">
  <a:themeElements>
    <a:clrScheme name="Anpassat 2">
      <a:dk1>
        <a:sysClr val="windowText" lastClr="000000"/>
      </a:dk1>
      <a:lt1>
        <a:sysClr val="window" lastClr="FFFFFF"/>
      </a:lt1>
      <a:dk2>
        <a:srgbClr val="D0CFCE"/>
      </a:dk2>
      <a:lt2>
        <a:srgbClr val="D0CFCE"/>
      </a:lt2>
      <a:accent1>
        <a:srgbClr val="EA632D"/>
      </a:accent1>
      <a:accent2>
        <a:srgbClr val="273A60"/>
      </a:accent2>
      <a:accent3>
        <a:srgbClr val="00A3B4"/>
      </a:accent3>
      <a:accent4>
        <a:srgbClr val="97BF0D"/>
      </a:accent4>
      <a:accent5>
        <a:srgbClr val="255E47"/>
      </a:accent5>
      <a:accent6>
        <a:srgbClr val="8C8A88"/>
      </a:accent6>
      <a:hlink>
        <a:srgbClr val="EA632D"/>
      </a:hlink>
      <a:folHlink>
        <a:srgbClr val="696765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3175">
          <a:solidFill>
            <a:schemeClr val="accent2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5000"/>
          </a:lnSpc>
          <a:spcBef>
            <a:spcPts val="600"/>
          </a:spcBef>
          <a:defRPr dirty="0" err="1" smtClean="0"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Q Group 1.8.potx" id="{87FE73F5-3582-450D-98D4-0DA771575129}" vid="{1C589AB4-EF3F-41CC-8126-5A82BEA093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hqgroup</Template>
  <TotalTime>0</TotalTime>
  <Words>1959</Words>
  <Application>Microsoft Office PowerPoint</Application>
  <PresentationFormat>On-screen Show (4:3)</PresentationFormat>
  <Paragraphs>290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Husqvarna_2012</vt:lpstr>
      <vt:lpstr>THE TOOLBOX Culture beats strategy – Workshop summary</vt:lpstr>
      <vt:lpstr>1 How do you grow intrapreneurs?</vt:lpstr>
      <vt:lpstr>How do you grow intrapreneurs?</vt:lpstr>
      <vt:lpstr>The intrapreneur</vt:lpstr>
      <vt:lpstr>Human Resources</vt:lpstr>
      <vt:lpstr>Management support</vt:lpstr>
      <vt:lpstr>PowerPoint Presentation</vt:lpstr>
      <vt:lpstr>Process</vt:lpstr>
      <vt:lpstr>PowerPoint Presentation</vt:lpstr>
      <vt:lpstr>Structure</vt:lpstr>
      <vt:lpstr>Contacts</vt:lpstr>
      <vt:lpstr>2 How do you execute an innovation event?</vt:lpstr>
      <vt:lpstr>How to execute an innovation event (Google) Design sprint</vt:lpstr>
      <vt:lpstr>How to execute an innovation event FedEx Day</vt:lpstr>
      <vt:lpstr>How to execute an innovation event ID days (Information days)</vt:lpstr>
      <vt:lpstr>How to execute an innovation event Innovation Expo</vt:lpstr>
      <vt:lpstr>How to execute an innovation event Innovation camp</vt:lpstr>
      <vt:lpstr>How to execute an innovation event Innovation journey</vt:lpstr>
      <vt:lpstr>3 How to create belief in the future?</vt:lpstr>
      <vt:lpstr>How do you create an  innovative working environment?</vt:lpstr>
      <vt:lpstr>5 How do you get a collaborating culture?</vt:lpstr>
      <vt:lpstr>How can you work with  rewards and recognition?</vt:lpstr>
      <vt:lpstr>Rewards and reqognition Innovation Expo</vt:lpstr>
      <vt:lpstr>Rewards and recognition Volvo innovation award</vt:lpstr>
      <vt:lpstr>Rewards and recognition Husqvarna innovation award</vt:lpstr>
      <vt:lpstr>Rewards and recognition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Culture beats strategy</dc:title>
  <dc:creator>Maria Strahl</dc:creator>
  <cp:lastModifiedBy>Maria Strahl</cp:lastModifiedBy>
  <cp:revision>135</cp:revision>
  <cp:lastPrinted>2015-12-08T08:56:35Z</cp:lastPrinted>
  <dcterms:created xsi:type="dcterms:W3CDTF">2015-11-24T11:59:49Z</dcterms:created>
  <dcterms:modified xsi:type="dcterms:W3CDTF">2016-01-07T08:03:06Z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HQGroup</vt:lpwstr>
  </property>
</Properties>
</file>