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14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och u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sp>
        <p:nvSpPr>
          <p:cNvPr id="12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”Skriv ett citat här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”Skriv ett citat här.” </a:t>
            </a:r>
          </a:p>
        </p:txBody>
      </p:sp>
      <p:sp>
        <p:nvSpPr>
          <p:cNvPr id="9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Bild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sontel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el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sp>
        <p:nvSpPr>
          <p:cNvPr id="22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Centrer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k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ild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el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Titeltext</a:t>
            </a:r>
          </a:p>
        </p:txBody>
      </p:sp>
      <p:sp>
        <p:nvSpPr>
          <p:cNvPr id="40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Upp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9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och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7" name="Brödtext nivå et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5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r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Bild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7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68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76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ild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Bild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Bild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3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NIMBY -…"/>
          <p:cNvSpPr txBox="1"/>
          <p:nvPr/>
        </p:nvSpPr>
        <p:spPr>
          <a:xfrm>
            <a:off x="443674" y="226483"/>
            <a:ext cx="10827807" cy="542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2000" b="0">
                <a:latin typeface="Railroad Gothic ATF"/>
                <a:ea typeface="Railroad Gothic ATF"/>
                <a:cs typeface="Railroad Gothic ATF"/>
                <a:sym typeface="Railroad Gothic ATF"/>
              </a:defRPr>
            </a:pPr>
            <a:r>
              <a:t>NIMBY - </a:t>
            </a:r>
          </a:p>
          <a:p>
            <a:pPr algn="l">
              <a:defRPr sz="22000" b="0">
                <a:latin typeface="Railroad Gothic ATF"/>
                <a:ea typeface="Railroad Gothic ATF"/>
                <a:cs typeface="Railroad Gothic ATF"/>
                <a:sym typeface="Railroad Gothic ATF"/>
              </a:defRPr>
            </a:pPr>
            <a:r>
              <a:rPr sz="10000"/>
              <a:t>not in my back yard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kärmavbild 2017-10-24 kl. 06.31.07.png" descr="Skärmavbild 2017-10-24 kl. 06.31.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16528"/>
            <a:ext cx="13004800" cy="7012944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How to talk about cities?"/>
          <p:cNvSpPr txBox="1"/>
          <p:nvPr/>
        </p:nvSpPr>
        <p:spPr>
          <a:xfrm>
            <a:off x="313168" y="751416"/>
            <a:ext cx="12886463" cy="171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9700" b="0">
                <a:latin typeface="Railroad Gothic ATF"/>
                <a:ea typeface="Railroad Gothic ATF"/>
                <a:cs typeface="Railroad Gothic ATF"/>
                <a:sym typeface="Railroad Gothic ATF"/>
              </a:defRPr>
            </a:lvl1pPr>
          </a:lstStyle>
          <a:p>
            <a:r>
              <a:t>How to talk about cities?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ktangel"/>
          <p:cNvSpPr/>
          <p:nvPr/>
        </p:nvSpPr>
        <p:spPr>
          <a:xfrm>
            <a:off x="-18521" y="-17198"/>
            <a:ext cx="13236576" cy="1006435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2" name="” Swedes DO not feel they can influence how the cities are planned”"/>
          <p:cNvSpPr txBox="1"/>
          <p:nvPr/>
        </p:nvSpPr>
        <p:spPr>
          <a:xfrm>
            <a:off x="746755" y="2406649"/>
            <a:ext cx="11511291" cy="494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9700" b="0">
                <a:solidFill>
                  <a:srgbClr val="FFFFFF"/>
                </a:solidFill>
                <a:latin typeface="Railroad Gothic ATF"/>
                <a:ea typeface="Railroad Gothic ATF"/>
                <a:cs typeface="Railroad Gothic ATF"/>
                <a:sym typeface="Railroad Gothic ATF"/>
              </a:defRPr>
            </a:lvl1pPr>
          </a:lstStyle>
          <a:p>
            <a:r>
              <a:t>” Swedes DO not feel they can influence how the cities are planned”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ktangel"/>
          <p:cNvSpPr/>
          <p:nvPr/>
        </p:nvSpPr>
        <p:spPr>
          <a:xfrm>
            <a:off x="-18521" y="-17198"/>
            <a:ext cx="13236576" cy="1006435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5" name="”Can we use games to create a better understanding for…"/>
          <p:cNvSpPr txBox="1"/>
          <p:nvPr/>
        </p:nvSpPr>
        <p:spPr>
          <a:xfrm>
            <a:off x="844122" y="1600200"/>
            <a:ext cx="11511291" cy="655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9700" b="0">
                <a:solidFill>
                  <a:srgbClr val="0433FF"/>
                </a:solidFill>
                <a:latin typeface="Railroad Gothic ATF"/>
                <a:ea typeface="Railroad Gothic ATF"/>
                <a:cs typeface="Railroad Gothic ATF"/>
                <a:sym typeface="Railroad Gothic ATF"/>
              </a:defRPr>
            </a:pPr>
            <a:r>
              <a:t>”Can we use games to create a better understanding for </a:t>
            </a:r>
          </a:p>
          <a:p>
            <a:pPr>
              <a:defRPr sz="9700" b="0">
                <a:solidFill>
                  <a:srgbClr val="0433FF"/>
                </a:solidFill>
                <a:latin typeface="Railroad Gothic ATF"/>
                <a:ea typeface="Railroad Gothic ATF"/>
                <a:cs typeface="Railroad Gothic ATF"/>
                <a:sym typeface="Railroad Gothic ATF"/>
              </a:defRPr>
            </a:pPr>
            <a:r>
              <a:t>city planning?”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ktangel"/>
          <p:cNvSpPr/>
          <p:nvPr/>
        </p:nvSpPr>
        <p:spPr>
          <a:xfrm>
            <a:off x="-18521" y="-17198"/>
            <a:ext cx="13236576" cy="1006435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8" name="GAMES…"/>
          <p:cNvSpPr txBox="1"/>
          <p:nvPr/>
        </p:nvSpPr>
        <p:spPr>
          <a:xfrm>
            <a:off x="704983" y="1765299"/>
            <a:ext cx="11789567" cy="622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9700" b="0">
                <a:solidFill>
                  <a:srgbClr val="0433FF"/>
                </a:solidFill>
                <a:latin typeface="Railroad Gothic ATF"/>
                <a:ea typeface="Railroad Gothic ATF"/>
                <a:cs typeface="Railroad Gothic ATF"/>
                <a:sym typeface="Railroad Gothic ATF"/>
              </a:defRPr>
            </a:pPr>
            <a:r>
              <a:t>GAMES</a:t>
            </a:r>
          </a:p>
          <a:p>
            <a:pPr algn="l">
              <a:defRPr sz="9700" b="0">
                <a:solidFill>
                  <a:srgbClr val="0433FF"/>
                </a:solidFill>
                <a:latin typeface="Railroad Gothic ATF"/>
                <a:ea typeface="Railroad Gothic ATF"/>
                <a:cs typeface="Railroad Gothic ATF"/>
                <a:sym typeface="Railroad Gothic ATF"/>
              </a:defRPr>
            </a:pPr>
            <a:r>
              <a:t>Including,</a:t>
            </a:r>
          </a:p>
          <a:p>
            <a:pPr algn="l">
              <a:defRPr sz="7700" b="0">
                <a:solidFill>
                  <a:srgbClr val="0433FF"/>
                </a:solidFill>
                <a:latin typeface="Railroad Gothic ATF"/>
                <a:ea typeface="Railroad Gothic ATF"/>
                <a:cs typeface="Railroad Gothic ATF"/>
                <a:sym typeface="Railroad Gothic ATF"/>
              </a:defRPr>
            </a:pPr>
            <a:r>
              <a:t>Deals with COMPLEX matters,</a:t>
            </a:r>
          </a:p>
          <a:p>
            <a:pPr algn="l">
              <a:defRPr sz="9700" b="0">
                <a:solidFill>
                  <a:srgbClr val="0433FF"/>
                </a:solidFill>
                <a:latin typeface="Railroad Gothic ATF"/>
                <a:ea typeface="Railroad Gothic ATF"/>
                <a:cs typeface="Railroad Gothic ATF"/>
                <a:sym typeface="Railroad Gothic ATF"/>
              </a:defRPr>
            </a:pPr>
            <a:r>
              <a:t>In a fun way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ktangel"/>
          <p:cNvSpPr/>
          <p:nvPr/>
        </p:nvSpPr>
        <p:spPr>
          <a:xfrm>
            <a:off x="-18521" y="-17198"/>
            <a:ext cx="13236576" cy="10064354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1" name="Can we learn from…"/>
          <p:cNvSpPr txBox="1"/>
          <p:nvPr/>
        </p:nvSpPr>
        <p:spPr>
          <a:xfrm>
            <a:off x="1119288" y="3213100"/>
            <a:ext cx="11511291" cy="332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9700" b="0">
                <a:solidFill>
                  <a:schemeClr val="accent4"/>
                </a:solidFill>
                <a:latin typeface="Railroad Gothic ATF"/>
                <a:ea typeface="Railroad Gothic ATF"/>
                <a:cs typeface="Railroad Gothic ATF"/>
                <a:sym typeface="Railroad Gothic ATF"/>
              </a:defRPr>
            </a:pPr>
            <a:r>
              <a:t>Can we learn from </a:t>
            </a:r>
          </a:p>
          <a:p>
            <a:pPr algn="l">
              <a:defRPr sz="9700" b="0">
                <a:solidFill>
                  <a:schemeClr val="accent4"/>
                </a:solidFill>
                <a:latin typeface="Railroad Gothic ATF"/>
                <a:ea typeface="Railroad Gothic ATF"/>
                <a:cs typeface="Railroad Gothic ATF"/>
                <a:sym typeface="Railroad Gothic ATF"/>
              </a:defRPr>
            </a:pPr>
            <a:r>
              <a:t>game developers?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993"/>
            <a:ext cx="10107943" cy="5685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Skärmavbild 2017-10-23 kl. 14.52.15.png" descr="Skärmavbild 2017-10-23 kl. 14.52.15.png"/>
          <p:cNvPicPr>
            <a:picLocks noChangeAspect="1"/>
          </p:cNvPicPr>
          <p:nvPr/>
        </p:nvPicPr>
        <p:blipFill>
          <a:blip r:embed="rId3">
            <a:extLst/>
          </a:blip>
          <a:srcRect t="1646" r="1077" b="88"/>
          <a:stretch>
            <a:fillRect/>
          </a:stretch>
        </p:blipFill>
        <p:spPr>
          <a:xfrm>
            <a:off x="4799461" y="3199426"/>
            <a:ext cx="7916654" cy="6343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extrusionOk="0">
                <a:moveTo>
                  <a:pt x="10747" y="0"/>
                </a:moveTo>
                <a:cubicBezTo>
                  <a:pt x="10726" y="0"/>
                  <a:pt x="10152" y="419"/>
                  <a:pt x="8326" y="1765"/>
                </a:cubicBezTo>
                <a:cubicBezTo>
                  <a:pt x="7779" y="2168"/>
                  <a:pt x="7312" y="2507"/>
                  <a:pt x="7289" y="2518"/>
                </a:cubicBezTo>
                <a:cubicBezTo>
                  <a:pt x="7266" y="2529"/>
                  <a:pt x="7048" y="2371"/>
                  <a:pt x="6803" y="2167"/>
                </a:cubicBezTo>
                <a:cubicBezTo>
                  <a:pt x="6558" y="1962"/>
                  <a:pt x="6163" y="1633"/>
                  <a:pt x="5925" y="1434"/>
                </a:cubicBezTo>
                <a:cubicBezTo>
                  <a:pt x="5687" y="1236"/>
                  <a:pt x="5474" y="1072"/>
                  <a:pt x="5452" y="1069"/>
                </a:cubicBezTo>
                <a:cubicBezTo>
                  <a:pt x="5409" y="1065"/>
                  <a:pt x="4182" y="3181"/>
                  <a:pt x="3012" y="5275"/>
                </a:cubicBezTo>
                <a:cubicBezTo>
                  <a:pt x="2769" y="5711"/>
                  <a:pt x="2556" y="6068"/>
                  <a:pt x="2540" y="6068"/>
                </a:cubicBezTo>
                <a:cubicBezTo>
                  <a:pt x="2524" y="6068"/>
                  <a:pt x="2511" y="6093"/>
                  <a:pt x="2511" y="6124"/>
                </a:cubicBezTo>
                <a:cubicBezTo>
                  <a:pt x="2511" y="6154"/>
                  <a:pt x="2290" y="6576"/>
                  <a:pt x="2019" y="7059"/>
                </a:cubicBezTo>
                <a:cubicBezTo>
                  <a:pt x="1748" y="7542"/>
                  <a:pt x="1402" y="8162"/>
                  <a:pt x="1251" y="8439"/>
                </a:cubicBezTo>
                <a:cubicBezTo>
                  <a:pt x="1100" y="8715"/>
                  <a:pt x="757" y="9342"/>
                  <a:pt x="488" y="9833"/>
                </a:cubicBezTo>
                <a:lnTo>
                  <a:pt x="0" y="10727"/>
                </a:lnTo>
                <a:lnTo>
                  <a:pt x="0" y="10991"/>
                </a:lnTo>
                <a:lnTo>
                  <a:pt x="346" y="11285"/>
                </a:lnTo>
                <a:cubicBezTo>
                  <a:pt x="537" y="11446"/>
                  <a:pt x="895" y="11751"/>
                  <a:pt x="1143" y="11962"/>
                </a:cubicBezTo>
                <a:cubicBezTo>
                  <a:pt x="1611" y="12360"/>
                  <a:pt x="4259" y="14582"/>
                  <a:pt x="6245" y="16243"/>
                </a:cubicBezTo>
                <a:lnTo>
                  <a:pt x="7388" y="17200"/>
                </a:lnTo>
                <a:lnTo>
                  <a:pt x="7686" y="18757"/>
                </a:lnTo>
                <a:cubicBezTo>
                  <a:pt x="7850" y="19613"/>
                  <a:pt x="7991" y="20333"/>
                  <a:pt x="7998" y="20358"/>
                </a:cubicBezTo>
                <a:cubicBezTo>
                  <a:pt x="8007" y="20388"/>
                  <a:pt x="8211" y="20340"/>
                  <a:pt x="8617" y="20209"/>
                </a:cubicBezTo>
                <a:cubicBezTo>
                  <a:pt x="8950" y="20102"/>
                  <a:pt x="9233" y="20014"/>
                  <a:pt x="9246" y="20013"/>
                </a:cubicBezTo>
                <a:cubicBezTo>
                  <a:pt x="9258" y="20013"/>
                  <a:pt x="9330" y="20144"/>
                  <a:pt x="9405" y="20304"/>
                </a:cubicBezTo>
                <a:cubicBezTo>
                  <a:pt x="9480" y="20464"/>
                  <a:pt x="9544" y="20601"/>
                  <a:pt x="9549" y="20609"/>
                </a:cubicBezTo>
                <a:cubicBezTo>
                  <a:pt x="9560" y="20630"/>
                  <a:pt x="9801" y="20453"/>
                  <a:pt x="10189" y="20139"/>
                </a:cubicBezTo>
                <a:cubicBezTo>
                  <a:pt x="10366" y="19996"/>
                  <a:pt x="10525" y="19879"/>
                  <a:pt x="10543" y="19880"/>
                </a:cubicBezTo>
                <a:cubicBezTo>
                  <a:pt x="10560" y="19880"/>
                  <a:pt x="10705" y="19991"/>
                  <a:pt x="10863" y="20127"/>
                </a:cubicBezTo>
                <a:cubicBezTo>
                  <a:pt x="11021" y="20263"/>
                  <a:pt x="11166" y="20374"/>
                  <a:pt x="11184" y="20373"/>
                </a:cubicBezTo>
                <a:cubicBezTo>
                  <a:pt x="11225" y="20371"/>
                  <a:pt x="11259" y="20314"/>
                  <a:pt x="11507" y="19822"/>
                </a:cubicBezTo>
                <a:cubicBezTo>
                  <a:pt x="11610" y="19617"/>
                  <a:pt x="11711" y="19450"/>
                  <a:pt x="11732" y="19450"/>
                </a:cubicBezTo>
                <a:cubicBezTo>
                  <a:pt x="11753" y="19450"/>
                  <a:pt x="11835" y="19475"/>
                  <a:pt x="11913" y="19507"/>
                </a:cubicBezTo>
                <a:cubicBezTo>
                  <a:pt x="11991" y="19538"/>
                  <a:pt x="12650" y="19784"/>
                  <a:pt x="13376" y="20053"/>
                </a:cubicBezTo>
                <a:cubicBezTo>
                  <a:pt x="14102" y="20321"/>
                  <a:pt x="14877" y="20610"/>
                  <a:pt x="15098" y="20695"/>
                </a:cubicBezTo>
                <a:cubicBezTo>
                  <a:pt x="15320" y="20779"/>
                  <a:pt x="15653" y="20904"/>
                  <a:pt x="15839" y="20972"/>
                </a:cubicBezTo>
                <a:cubicBezTo>
                  <a:pt x="16025" y="21039"/>
                  <a:pt x="16343" y="21156"/>
                  <a:pt x="16547" y="21231"/>
                </a:cubicBezTo>
                <a:cubicBezTo>
                  <a:pt x="16750" y="21306"/>
                  <a:pt x="17033" y="21410"/>
                  <a:pt x="17174" y="21461"/>
                </a:cubicBezTo>
                <a:cubicBezTo>
                  <a:pt x="17316" y="21511"/>
                  <a:pt x="17446" y="21568"/>
                  <a:pt x="17462" y="21586"/>
                </a:cubicBezTo>
                <a:cubicBezTo>
                  <a:pt x="17467" y="21592"/>
                  <a:pt x="17557" y="21596"/>
                  <a:pt x="17693" y="21600"/>
                </a:cubicBezTo>
                <a:lnTo>
                  <a:pt x="18144" y="21600"/>
                </a:lnTo>
                <a:lnTo>
                  <a:pt x="18347" y="20624"/>
                </a:lnTo>
                <a:cubicBezTo>
                  <a:pt x="18460" y="20077"/>
                  <a:pt x="18696" y="18942"/>
                  <a:pt x="18869" y="18103"/>
                </a:cubicBezTo>
                <a:cubicBezTo>
                  <a:pt x="19192" y="16544"/>
                  <a:pt x="19438" y="15367"/>
                  <a:pt x="19687" y="14185"/>
                </a:cubicBezTo>
                <a:cubicBezTo>
                  <a:pt x="19764" y="13820"/>
                  <a:pt x="19834" y="13476"/>
                  <a:pt x="19843" y="13421"/>
                </a:cubicBezTo>
                <a:cubicBezTo>
                  <a:pt x="19851" y="13366"/>
                  <a:pt x="19895" y="13158"/>
                  <a:pt x="19939" y="12959"/>
                </a:cubicBezTo>
                <a:cubicBezTo>
                  <a:pt x="19983" y="12760"/>
                  <a:pt x="20077" y="12327"/>
                  <a:pt x="20147" y="11995"/>
                </a:cubicBezTo>
                <a:cubicBezTo>
                  <a:pt x="20217" y="11664"/>
                  <a:pt x="20444" y="10605"/>
                  <a:pt x="20651" y="9644"/>
                </a:cubicBezTo>
                <a:cubicBezTo>
                  <a:pt x="20858" y="8683"/>
                  <a:pt x="21046" y="7806"/>
                  <a:pt x="21070" y="7695"/>
                </a:cubicBezTo>
                <a:cubicBezTo>
                  <a:pt x="21176" y="7198"/>
                  <a:pt x="21569" y="5380"/>
                  <a:pt x="21588" y="5297"/>
                </a:cubicBezTo>
                <a:cubicBezTo>
                  <a:pt x="21600" y="5247"/>
                  <a:pt x="21575" y="5219"/>
                  <a:pt x="21498" y="5191"/>
                </a:cubicBezTo>
                <a:cubicBezTo>
                  <a:pt x="21439" y="5170"/>
                  <a:pt x="20957" y="4994"/>
                  <a:pt x="20426" y="4802"/>
                </a:cubicBezTo>
                <a:cubicBezTo>
                  <a:pt x="19895" y="4609"/>
                  <a:pt x="19279" y="4389"/>
                  <a:pt x="19058" y="4311"/>
                </a:cubicBezTo>
                <a:cubicBezTo>
                  <a:pt x="18837" y="4234"/>
                  <a:pt x="18630" y="4155"/>
                  <a:pt x="18599" y="4134"/>
                </a:cubicBezTo>
                <a:cubicBezTo>
                  <a:pt x="18548" y="4100"/>
                  <a:pt x="18543" y="4012"/>
                  <a:pt x="18543" y="3192"/>
                </a:cubicBezTo>
                <a:cubicBezTo>
                  <a:pt x="18543" y="2505"/>
                  <a:pt x="18533" y="2284"/>
                  <a:pt x="18503" y="2272"/>
                </a:cubicBezTo>
                <a:cubicBezTo>
                  <a:pt x="18480" y="2263"/>
                  <a:pt x="17550" y="2235"/>
                  <a:pt x="16434" y="2210"/>
                </a:cubicBezTo>
                <a:cubicBezTo>
                  <a:pt x="14751" y="2172"/>
                  <a:pt x="14400" y="2155"/>
                  <a:pt x="14370" y="2107"/>
                </a:cubicBezTo>
                <a:cubicBezTo>
                  <a:pt x="14350" y="2076"/>
                  <a:pt x="14296" y="1842"/>
                  <a:pt x="14248" y="1588"/>
                </a:cubicBezTo>
                <a:cubicBezTo>
                  <a:pt x="14197" y="1320"/>
                  <a:pt x="14144" y="1125"/>
                  <a:pt x="14122" y="1126"/>
                </a:cubicBezTo>
                <a:cubicBezTo>
                  <a:pt x="14101" y="1127"/>
                  <a:pt x="13997" y="1156"/>
                  <a:pt x="13890" y="1190"/>
                </a:cubicBezTo>
                <a:cubicBezTo>
                  <a:pt x="13784" y="1223"/>
                  <a:pt x="13400" y="1337"/>
                  <a:pt x="13038" y="1445"/>
                </a:cubicBezTo>
                <a:cubicBezTo>
                  <a:pt x="12675" y="1553"/>
                  <a:pt x="12225" y="1687"/>
                  <a:pt x="12040" y="1742"/>
                </a:cubicBezTo>
                <a:cubicBezTo>
                  <a:pt x="11780" y="1820"/>
                  <a:pt x="11693" y="1832"/>
                  <a:pt x="11665" y="1795"/>
                </a:cubicBezTo>
                <a:cubicBezTo>
                  <a:pt x="11633" y="1753"/>
                  <a:pt x="11379" y="1248"/>
                  <a:pt x="10911" y="292"/>
                </a:cubicBezTo>
                <a:cubicBezTo>
                  <a:pt x="10832" y="132"/>
                  <a:pt x="10759" y="1"/>
                  <a:pt x="10747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You are a real estade investor with a mission to build an attractive city"/>
          <p:cNvSpPr txBox="1"/>
          <p:nvPr/>
        </p:nvSpPr>
        <p:spPr>
          <a:xfrm>
            <a:off x="245259" y="122960"/>
            <a:ext cx="9050886" cy="4393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/>
            </a:lvl1pPr>
          </a:lstStyle>
          <a:p>
            <a:r>
              <a:t>You are a real estade investor with a mission to build an attractive city</a:t>
            </a:r>
          </a:p>
        </p:txBody>
      </p:sp>
      <p:pic>
        <p:nvPicPr>
          <p:cNvPr id="167" name="Skärmavbild 2017-10-23 kl. 14.52.15.png" descr="Skärmavbild 2017-10-23 kl. 14.52.15.png"/>
          <p:cNvPicPr>
            <a:picLocks noChangeAspect="1"/>
          </p:cNvPicPr>
          <p:nvPr/>
        </p:nvPicPr>
        <p:blipFill>
          <a:blip r:embed="rId2">
            <a:extLst/>
          </a:blip>
          <a:srcRect t="1646" r="1077" b="88"/>
          <a:stretch>
            <a:fillRect/>
          </a:stretch>
        </p:blipFill>
        <p:spPr>
          <a:xfrm>
            <a:off x="4799461" y="3199426"/>
            <a:ext cx="7916654" cy="6343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extrusionOk="0">
                <a:moveTo>
                  <a:pt x="10747" y="0"/>
                </a:moveTo>
                <a:cubicBezTo>
                  <a:pt x="10726" y="0"/>
                  <a:pt x="10152" y="419"/>
                  <a:pt x="8326" y="1765"/>
                </a:cubicBezTo>
                <a:cubicBezTo>
                  <a:pt x="7779" y="2168"/>
                  <a:pt x="7312" y="2507"/>
                  <a:pt x="7289" y="2518"/>
                </a:cubicBezTo>
                <a:cubicBezTo>
                  <a:pt x="7266" y="2529"/>
                  <a:pt x="7048" y="2371"/>
                  <a:pt x="6803" y="2167"/>
                </a:cubicBezTo>
                <a:cubicBezTo>
                  <a:pt x="6558" y="1962"/>
                  <a:pt x="6163" y="1633"/>
                  <a:pt x="5925" y="1434"/>
                </a:cubicBezTo>
                <a:cubicBezTo>
                  <a:pt x="5687" y="1236"/>
                  <a:pt x="5474" y="1072"/>
                  <a:pt x="5452" y="1069"/>
                </a:cubicBezTo>
                <a:cubicBezTo>
                  <a:pt x="5409" y="1065"/>
                  <a:pt x="4182" y="3181"/>
                  <a:pt x="3012" y="5275"/>
                </a:cubicBezTo>
                <a:cubicBezTo>
                  <a:pt x="2769" y="5711"/>
                  <a:pt x="2556" y="6068"/>
                  <a:pt x="2540" y="6068"/>
                </a:cubicBezTo>
                <a:cubicBezTo>
                  <a:pt x="2524" y="6068"/>
                  <a:pt x="2511" y="6093"/>
                  <a:pt x="2511" y="6124"/>
                </a:cubicBezTo>
                <a:cubicBezTo>
                  <a:pt x="2511" y="6154"/>
                  <a:pt x="2290" y="6576"/>
                  <a:pt x="2019" y="7059"/>
                </a:cubicBezTo>
                <a:cubicBezTo>
                  <a:pt x="1748" y="7542"/>
                  <a:pt x="1402" y="8162"/>
                  <a:pt x="1251" y="8439"/>
                </a:cubicBezTo>
                <a:cubicBezTo>
                  <a:pt x="1100" y="8715"/>
                  <a:pt x="757" y="9342"/>
                  <a:pt x="488" y="9833"/>
                </a:cubicBezTo>
                <a:lnTo>
                  <a:pt x="0" y="10727"/>
                </a:lnTo>
                <a:lnTo>
                  <a:pt x="0" y="10991"/>
                </a:lnTo>
                <a:lnTo>
                  <a:pt x="346" y="11285"/>
                </a:lnTo>
                <a:cubicBezTo>
                  <a:pt x="537" y="11446"/>
                  <a:pt x="895" y="11751"/>
                  <a:pt x="1143" y="11962"/>
                </a:cubicBezTo>
                <a:cubicBezTo>
                  <a:pt x="1611" y="12360"/>
                  <a:pt x="4259" y="14582"/>
                  <a:pt x="6245" y="16243"/>
                </a:cubicBezTo>
                <a:lnTo>
                  <a:pt x="7388" y="17200"/>
                </a:lnTo>
                <a:lnTo>
                  <a:pt x="7686" y="18757"/>
                </a:lnTo>
                <a:cubicBezTo>
                  <a:pt x="7850" y="19613"/>
                  <a:pt x="7991" y="20333"/>
                  <a:pt x="7998" y="20358"/>
                </a:cubicBezTo>
                <a:cubicBezTo>
                  <a:pt x="8007" y="20388"/>
                  <a:pt x="8211" y="20340"/>
                  <a:pt x="8617" y="20209"/>
                </a:cubicBezTo>
                <a:cubicBezTo>
                  <a:pt x="8950" y="20102"/>
                  <a:pt x="9233" y="20014"/>
                  <a:pt x="9246" y="20013"/>
                </a:cubicBezTo>
                <a:cubicBezTo>
                  <a:pt x="9258" y="20013"/>
                  <a:pt x="9330" y="20144"/>
                  <a:pt x="9405" y="20304"/>
                </a:cubicBezTo>
                <a:cubicBezTo>
                  <a:pt x="9480" y="20464"/>
                  <a:pt x="9544" y="20601"/>
                  <a:pt x="9549" y="20609"/>
                </a:cubicBezTo>
                <a:cubicBezTo>
                  <a:pt x="9560" y="20630"/>
                  <a:pt x="9801" y="20453"/>
                  <a:pt x="10189" y="20139"/>
                </a:cubicBezTo>
                <a:cubicBezTo>
                  <a:pt x="10366" y="19996"/>
                  <a:pt x="10525" y="19879"/>
                  <a:pt x="10543" y="19880"/>
                </a:cubicBezTo>
                <a:cubicBezTo>
                  <a:pt x="10560" y="19880"/>
                  <a:pt x="10705" y="19991"/>
                  <a:pt x="10863" y="20127"/>
                </a:cubicBezTo>
                <a:cubicBezTo>
                  <a:pt x="11021" y="20263"/>
                  <a:pt x="11166" y="20374"/>
                  <a:pt x="11184" y="20373"/>
                </a:cubicBezTo>
                <a:cubicBezTo>
                  <a:pt x="11225" y="20371"/>
                  <a:pt x="11259" y="20314"/>
                  <a:pt x="11507" y="19822"/>
                </a:cubicBezTo>
                <a:cubicBezTo>
                  <a:pt x="11610" y="19617"/>
                  <a:pt x="11711" y="19450"/>
                  <a:pt x="11732" y="19450"/>
                </a:cubicBezTo>
                <a:cubicBezTo>
                  <a:pt x="11753" y="19450"/>
                  <a:pt x="11835" y="19475"/>
                  <a:pt x="11913" y="19507"/>
                </a:cubicBezTo>
                <a:cubicBezTo>
                  <a:pt x="11991" y="19538"/>
                  <a:pt x="12650" y="19784"/>
                  <a:pt x="13376" y="20053"/>
                </a:cubicBezTo>
                <a:cubicBezTo>
                  <a:pt x="14102" y="20321"/>
                  <a:pt x="14877" y="20610"/>
                  <a:pt x="15098" y="20695"/>
                </a:cubicBezTo>
                <a:cubicBezTo>
                  <a:pt x="15320" y="20779"/>
                  <a:pt x="15653" y="20904"/>
                  <a:pt x="15839" y="20972"/>
                </a:cubicBezTo>
                <a:cubicBezTo>
                  <a:pt x="16025" y="21039"/>
                  <a:pt x="16343" y="21156"/>
                  <a:pt x="16547" y="21231"/>
                </a:cubicBezTo>
                <a:cubicBezTo>
                  <a:pt x="16750" y="21306"/>
                  <a:pt x="17033" y="21410"/>
                  <a:pt x="17174" y="21461"/>
                </a:cubicBezTo>
                <a:cubicBezTo>
                  <a:pt x="17316" y="21511"/>
                  <a:pt x="17446" y="21568"/>
                  <a:pt x="17462" y="21586"/>
                </a:cubicBezTo>
                <a:cubicBezTo>
                  <a:pt x="17467" y="21592"/>
                  <a:pt x="17557" y="21596"/>
                  <a:pt x="17693" y="21600"/>
                </a:cubicBezTo>
                <a:lnTo>
                  <a:pt x="18144" y="21600"/>
                </a:lnTo>
                <a:lnTo>
                  <a:pt x="18347" y="20624"/>
                </a:lnTo>
                <a:cubicBezTo>
                  <a:pt x="18460" y="20077"/>
                  <a:pt x="18696" y="18942"/>
                  <a:pt x="18869" y="18103"/>
                </a:cubicBezTo>
                <a:cubicBezTo>
                  <a:pt x="19192" y="16544"/>
                  <a:pt x="19438" y="15367"/>
                  <a:pt x="19687" y="14185"/>
                </a:cubicBezTo>
                <a:cubicBezTo>
                  <a:pt x="19764" y="13820"/>
                  <a:pt x="19834" y="13476"/>
                  <a:pt x="19843" y="13421"/>
                </a:cubicBezTo>
                <a:cubicBezTo>
                  <a:pt x="19851" y="13366"/>
                  <a:pt x="19895" y="13158"/>
                  <a:pt x="19939" y="12959"/>
                </a:cubicBezTo>
                <a:cubicBezTo>
                  <a:pt x="19983" y="12760"/>
                  <a:pt x="20077" y="12327"/>
                  <a:pt x="20147" y="11995"/>
                </a:cubicBezTo>
                <a:cubicBezTo>
                  <a:pt x="20217" y="11664"/>
                  <a:pt x="20444" y="10605"/>
                  <a:pt x="20651" y="9644"/>
                </a:cubicBezTo>
                <a:cubicBezTo>
                  <a:pt x="20858" y="8683"/>
                  <a:pt x="21046" y="7806"/>
                  <a:pt x="21070" y="7695"/>
                </a:cubicBezTo>
                <a:cubicBezTo>
                  <a:pt x="21176" y="7198"/>
                  <a:pt x="21569" y="5380"/>
                  <a:pt x="21588" y="5297"/>
                </a:cubicBezTo>
                <a:cubicBezTo>
                  <a:pt x="21600" y="5247"/>
                  <a:pt x="21575" y="5219"/>
                  <a:pt x="21498" y="5191"/>
                </a:cubicBezTo>
                <a:cubicBezTo>
                  <a:pt x="21439" y="5170"/>
                  <a:pt x="20957" y="4994"/>
                  <a:pt x="20426" y="4802"/>
                </a:cubicBezTo>
                <a:cubicBezTo>
                  <a:pt x="19895" y="4609"/>
                  <a:pt x="19279" y="4389"/>
                  <a:pt x="19058" y="4311"/>
                </a:cubicBezTo>
                <a:cubicBezTo>
                  <a:pt x="18837" y="4234"/>
                  <a:pt x="18630" y="4155"/>
                  <a:pt x="18599" y="4134"/>
                </a:cubicBezTo>
                <a:cubicBezTo>
                  <a:pt x="18548" y="4100"/>
                  <a:pt x="18543" y="4012"/>
                  <a:pt x="18543" y="3192"/>
                </a:cubicBezTo>
                <a:cubicBezTo>
                  <a:pt x="18543" y="2505"/>
                  <a:pt x="18533" y="2284"/>
                  <a:pt x="18503" y="2272"/>
                </a:cubicBezTo>
                <a:cubicBezTo>
                  <a:pt x="18480" y="2263"/>
                  <a:pt x="17550" y="2235"/>
                  <a:pt x="16434" y="2210"/>
                </a:cubicBezTo>
                <a:cubicBezTo>
                  <a:pt x="14751" y="2172"/>
                  <a:pt x="14400" y="2155"/>
                  <a:pt x="14370" y="2107"/>
                </a:cubicBezTo>
                <a:cubicBezTo>
                  <a:pt x="14350" y="2076"/>
                  <a:pt x="14296" y="1842"/>
                  <a:pt x="14248" y="1588"/>
                </a:cubicBezTo>
                <a:cubicBezTo>
                  <a:pt x="14197" y="1320"/>
                  <a:pt x="14144" y="1125"/>
                  <a:pt x="14122" y="1126"/>
                </a:cubicBezTo>
                <a:cubicBezTo>
                  <a:pt x="14101" y="1127"/>
                  <a:pt x="13997" y="1156"/>
                  <a:pt x="13890" y="1190"/>
                </a:cubicBezTo>
                <a:cubicBezTo>
                  <a:pt x="13784" y="1223"/>
                  <a:pt x="13400" y="1337"/>
                  <a:pt x="13038" y="1445"/>
                </a:cubicBezTo>
                <a:cubicBezTo>
                  <a:pt x="12675" y="1553"/>
                  <a:pt x="12225" y="1687"/>
                  <a:pt x="12040" y="1742"/>
                </a:cubicBezTo>
                <a:cubicBezTo>
                  <a:pt x="11780" y="1820"/>
                  <a:pt x="11693" y="1832"/>
                  <a:pt x="11665" y="1795"/>
                </a:cubicBezTo>
                <a:cubicBezTo>
                  <a:pt x="11633" y="1753"/>
                  <a:pt x="11379" y="1248"/>
                  <a:pt x="10911" y="292"/>
                </a:cubicBezTo>
                <a:cubicBezTo>
                  <a:pt x="10832" y="132"/>
                  <a:pt x="10759" y="1"/>
                  <a:pt x="10747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Oval"/>
          <p:cNvSpPr/>
          <p:nvPr/>
        </p:nvSpPr>
        <p:spPr>
          <a:xfrm>
            <a:off x="523461" y="5928560"/>
            <a:ext cx="1841451" cy="178354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0" name="Oval"/>
          <p:cNvSpPr/>
          <p:nvPr/>
        </p:nvSpPr>
        <p:spPr>
          <a:xfrm>
            <a:off x="10404061" y="5928560"/>
            <a:ext cx="1841452" cy="178354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1" name="Oval"/>
          <p:cNvSpPr/>
          <p:nvPr/>
        </p:nvSpPr>
        <p:spPr>
          <a:xfrm>
            <a:off x="1285461" y="3854226"/>
            <a:ext cx="1841452" cy="178354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2" name="Oval"/>
          <p:cNvSpPr/>
          <p:nvPr/>
        </p:nvSpPr>
        <p:spPr>
          <a:xfrm>
            <a:off x="9997661" y="3854226"/>
            <a:ext cx="1841452" cy="178354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3" name="Oval"/>
          <p:cNvSpPr/>
          <p:nvPr/>
        </p:nvSpPr>
        <p:spPr>
          <a:xfrm>
            <a:off x="2750194" y="2135493"/>
            <a:ext cx="1841452" cy="178354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4" name="Oval"/>
          <p:cNvSpPr/>
          <p:nvPr/>
        </p:nvSpPr>
        <p:spPr>
          <a:xfrm>
            <a:off x="4612861" y="933226"/>
            <a:ext cx="1841452" cy="178354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5" name="Oval"/>
          <p:cNvSpPr/>
          <p:nvPr/>
        </p:nvSpPr>
        <p:spPr>
          <a:xfrm>
            <a:off x="8676861" y="2000026"/>
            <a:ext cx="1841452" cy="178354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6" name="Oval"/>
          <p:cNvSpPr/>
          <p:nvPr/>
        </p:nvSpPr>
        <p:spPr>
          <a:xfrm>
            <a:off x="6822661" y="933226"/>
            <a:ext cx="1841452" cy="178354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Oval"/>
          <p:cNvSpPr/>
          <p:nvPr/>
        </p:nvSpPr>
        <p:spPr>
          <a:xfrm>
            <a:off x="1420928" y="4878693"/>
            <a:ext cx="1841451" cy="178354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9" name="Oval"/>
          <p:cNvSpPr/>
          <p:nvPr/>
        </p:nvSpPr>
        <p:spPr>
          <a:xfrm>
            <a:off x="10065394" y="4878693"/>
            <a:ext cx="1841452" cy="178354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0" name="Oval"/>
          <p:cNvSpPr/>
          <p:nvPr/>
        </p:nvSpPr>
        <p:spPr>
          <a:xfrm>
            <a:off x="1420928" y="2787426"/>
            <a:ext cx="1841451" cy="178354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1" name="Oval"/>
          <p:cNvSpPr/>
          <p:nvPr/>
        </p:nvSpPr>
        <p:spPr>
          <a:xfrm>
            <a:off x="10065394" y="2787426"/>
            <a:ext cx="1841452" cy="178354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2" name="Oval"/>
          <p:cNvSpPr/>
          <p:nvPr/>
        </p:nvSpPr>
        <p:spPr>
          <a:xfrm>
            <a:off x="4612861" y="7029226"/>
            <a:ext cx="1841452" cy="178354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3" name="Oval"/>
          <p:cNvSpPr/>
          <p:nvPr/>
        </p:nvSpPr>
        <p:spPr>
          <a:xfrm>
            <a:off x="4612861" y="933226"/>
            <a:ext cx="1841452" cy="178354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4" name="Oval"/>
          <p:cNvSpPr/>
          <p:nvPr/>
        </p:nvSpPr>
        <p:spPr>
          <a:xfrm>
            <a:off x="6822661" y="7029226"/>
            <a:ext cx="1841452" cy="178354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5" name="Oval"/>
          <p:cNvSpPr/>
          <p:nvPr/>
        </p:nvSpPr>
        <p:spPr>
          <a:xfrm>
            <a:off x="6822661" y="933226"/>
            <a:ext cx="1841452" cy="178354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Oval"/>
          <p:cNvSpPr/>
          <p:nvPr/>
        </p:nvSpPr>
        <p:spPr>
          <a:xfrm>
            <a:off x="9370507" y="4141233"/>
            <a:ext cx="1841452" cy="178354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8" name="Oval"/>
          <p:cNvSpPr/>
          <p:nvPr/>
        </p:nvSpPr>
        <p:spPr>
          <a:xfrm>
            <a:off x="1792841" y="3988833"/>
            <a:ext cx="1841451" cy="178354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9" name="Oval"/>
          <p:cNvSpPr/>
          <p:nvPr/>
        </p:nvSpPr>
        <p:spPr>
          <a:xfrm>
            <a:off x="9370507" y="4141233"/>
            <a:ext cx="1841452" cy="178354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0" name="Oval"/>
          <p:cNvSpPr/>
          <p:nvPr/>
        </p:nvSpPr>
        <p:spPr>
          <a:xfrm>
            <a:off x="5619775" y="7033030"/>
            <a:ext cx="1841451" cy="178354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1" name="Oval"/>
          <p:cNvSpPr/>
          <p:nvPr/>
        </p:nvSpPr>
        <p:spPr>
          <a:xfrm>
            <a:off x="5581674" y="937030"/>
            <a:ext cx="1841452" cy="178354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2" name="Oval"/>
          <p:cNvSpPr/>
          <p:nvPr/>
        </p:nvSpPr>
        <p:spPr>
          <a:xfrm>
            <a:off x="5619775" y="7033030"/>
            <a:ext cx="1841451" cy="178354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20018" y="633704"/>
            <a:ext cx="7506097" cy="8486192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INNOVATING THE FUTURE CITY"/>
          <p:cNvSpPr txBox="1"/>
          <p:nvPr/>
        </p:nvSpPr>
        <p:spPr>
          <a:xfrm>
            <a:off x="257407" y="224366"/>
            <a:ext cx="9232105" cy="307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9000" b="0">
                <a:latin typeface="Railroad Gothic ATF"/>
                <a:ea typeface="Railroad Gothic ATF"/>
                <a:cs typeface="Railroad Gothic ATF"/>
                <a:sym typeface="Railroad Gothic ATF"/>
              </a:defRPr>
            </a:lvl1pPr>
          </a:lstStyle>
          <a:p>
            <a:r>
              <a:t>INNOVATING THE FUTURE CITY </a:t>
            </a:r>
          </a:p>
        </p:txBody>
      </p:sp>
      <p:sp>
        <p:nvSpPr>
          <p:cNvPr id="123" name="UMEÅ"/>
          <p:cNvSpPr txBox="1"/>
          <p:nvPr/>
        </p:nvSpPr>
        <p:spPr>
          <a:xfrm>
            <a:off x="257407" y="2995083"/>
            <a:ext cx="9232105" cy="242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9000" b="0">
                <a:latin typeface="Railroad Gothic ATF"/>
                <a:ea typeface="Railroad Gothic ATF"/>
                <a:cs typeface="Railroad Gothic ATF"/>
                <a:sym typeface="Railroad Gothic ATF"/>
              </a:defRPr>
            </a:pPr>
            <a:r>
              <a:rPr sz="14000"/>
              <a:t>UMEÅ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You are a real estade investor with a mission to build an attractive city"/>
          <p:cNvSpPr txBox="1"/>
          <p:nvPr/>
        </p:nvSpPr>
        <p:spPr>
          <a:xfrm>
            <a:off x="245259" y="122960"/>
            <a:ext cx="9050886" cy="4393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/>
            </a:lvl1pPr>
          </a:lstStyle>
          <a:p>
            <a:r>
              <a:t>You are a real estade investor with a mission to build an attractive city</a:t>
            </a:r>
          </a:p>
        </p:txBody>
      </p:sp>
      <p:pic>
        <p:nvPicPr>
          <p:cNvPr id="195" name="Skärmavbild 2017-10-23 kl. 14.52.15.png" descr="Skärmavbild 2017-10-23 kl. 14.52.15.png"/>
          <p:cNvPicPr>
            <a:picLocks noChangeAspect="1"/>
          </p:cNvPicPr>
          <p:nvPr/>
        </p:nvPicPr>
        <p:blipFill>
          <a:blip r:embed="rId2">
            <a:extLst/>
          </a:blip>
          <a:srcRect t="1646" r="1077" b="88"/>
          <a:stretch>
            <a:fillRect/>
          </a:stretch>
        </p:blipFill>
        <p:spPr>
          <a:xfrm>
            <a:off x="4799461" y="3199426"/>
            <a:ext cx="7916654" cy="6343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extrusionOk="0">
                <a:moveTo>
                  <a:pt x="10747" y="0"/>
                </a:moveTo>
                <a:cubicBezTo>
                  <a:pt x="10726" y="0"/>
                  <a:pt x="10152" y="419"/>
                  <a:pt x="8326" y="1765"/>
                </a:cubicBezTo>
                <a:cubicBezTo>
                  <a:pt x="7779" y="2168"/>
                  <a:pt x="7312" y="2507"/>
                  <a:pt x="7289" y="2518"/>
                </a:cubicBezTo>
                <a:cubicBezTo>
                  <a:pt x="7266" y="2529"/>
                  <a:pt x="7048" y="2371"/>
                  <a:pt x="6803" y="2167"/>
                </a:cubicBezTo>
                <a:cubicBezTo>
                  <a:pt x="6558" y="1962"/>
                  <a:pt x="6163" y="1633"/>
                  <a:pt x="5925" y="1434"/>
                </a:cubicBezTo>
                <a:cubicBezTo>
                  <a:pt x="5687" y="1236"/>
                  <a:pt x="5474" y="1072"/>
                  <a:pt x="5452" y="1069"/>
                </a:cubicBezTo>
                <a:cubicBezTo>
                  <a:pt x="5409" y="1065"/>
                  <a:pt x="4182" y="3181"/>
                  <a:pt x="3012" y="5275"/>
                </a:cubicBezTo>
                <a:cubicBezTo>
                  <a:pt x="2769" y="5711"/>
                  <a:pt x="2556" y="6068"/>
                  <a:pt x="2540" y="6068"/>
                </a:cubicBezTo>
                <a:cubicBezTo>
                  <a:pt x="2524" y="6068"/>
                  <a:pt x="2511" y="6093"/>
                  <a:pt x="2511" y="6124"/>
                </a:cubicBezTo>
                <a:cubicBezTo>
                  <a:pt x="2511" y="6154"/>
                  <a:pt x="2290" y="6576"/>
                  <a:pt x="2019" y="7059"/>
                </a:cubicBezTo>
                <a:cubicBezTo>
                  <a:pt x="1748" y="7542"/>
                  <a:pt x="1402" y="8162"/>
                  <a:pt x="1251" y="8439"/>
                </a:cubicBezTo>
                <a:cubicBezTo>
                  <a:pt x="1100" y="8715"/>
                  <a:pt x="757" y="9342"/>
                  <a:pt x="488" y="9833"/>
                </a:cubicBezTo>
                <a:lnTo>
                  <a:pt x="0" y="10727"/>
                </a:lnTo>
                <a:lnTo>
                  <a:pt x="0" y="10991"/>
                </a:lnTo>
                <a:lnTo>
                  <a:pt x="346" y="11285"/>
                </a:lnTo>
                <a:cubicBezTo>
                  <a:pt x="537" y="11446"/>
                  <a:pt x="895" y="11751"/>
                  <a:pt x="1143" y="11962"/>
                </a:cubicBezTo>
                <a:cubicBezTo>
                  <a:pt x="1611" y="12360"/>
                  <a:pt x="4259" y="14582"/>
                  <a:pt x="6245" y="16243"/>
                </a:cubicBezTo>
                <a:lnTo>
                  <a:pt x="7388" y="17200"/>
                </a:lnTo>
                <a:lnTo>
                  <a:pt x="7686" y="18757"/>
                </a:lnTo>
                <a:cubicBezTo>
                  <a:pt x="7850" y="19613"/>
                  <a:pt x="7991" y="20333"/>
                  <a:pt x="7998" y="20358"/>
                </a:cubicBezTo>
                <a:cubicBezTo>
                  <a:pt x="8007" y="20388"/>
                  <a:pt x="8211" y="20340"/>
                  <a:pt x="8617" y="20209"/>
                </a:cubicBezTo>
                <a:cubicBezTo>
                  <a:pt x="8950" y="20102"/>
                  <a:pt x="9233" y="20014"/>
                  <a:pt x="9246" y="20013"/>
                </a:cubicBezTo>
                <a:cubicBezTo>
                  <a:pt x="9258" y="20013"/>
                  <a:pt x="9330" y="20144"/>
                  <a:pt x="9405" y="20304"/>
                </a:cubicBezTo>
                <a:cubicBezTo>
                  <a:pt x="9480" y="20464"/>
                  <a:pt x="9544" y="20601"/>
                  <a:pt x="9549" y="20609"/>
                </a:cubicBezTo>
                <a:cubicBezTo>
                  <a:pt x="9560" y="20630"/>
                  <a:pt x="9801" y="20453"/>
                  <a:pt x="10189" y="20139"/>
                </a:cubicBezTo>
                <a:cubicBezTo>
                  <a:pt x="10366" y="19996"/>
                  <a:pt x="10525" y="19879"/>
                  <a:pt x="10543" y="19880"/>
                </a:cubicBezTo>
                <a:cubicBezTo>
                  <a:pt x="10560" y="19880"/>
                  <a:pt x="10705" y="19991"/>
                  <a:pt x="10863" y="20127"/>
                </a:cubicBezTo>
                <a:cubicBezTo>
                  <a:pt x="11021" y="20263"/>
                  <a:pt x="11166" y="20374"/>
                  <a:pt x="11184" y="20373"/>
                </a:cubicBezTo>
                <a:cubicBezTo>
                  <a:pt x="11225" y="20371"/>
                  <a:pt x="11259" y="20314"/>
                  <a:pt x="11507" y="19822"/>
                </a:cubicBezTo>
                <a:cubicBezTo>
                  <a:pt x="11610" y="19617"/>
                  <a:pt x="11711" y="19450"/>
                  <a:pt x="11732" y="19450"/>
                </a:cubicBezTo>
                <a:cubicBezTo>
                  <a:pt x="11753" y="19450"/>
                  <a:pt x="11835" y="19475"/>
                  <a:pt x="11913" y="19507"/>
                </a:cubicBezTo>
                <a:cubicBezTo>
                  <a:pt x="11991" y="19538"/>
                  <a:pt x="12650" y="19784"/>
                  <a:pt x="13376" y="20053"/>
                </a:cubicBezTo>
                <a:cubicBezTo>
                  <a:pt x="14102" y="20321"/>
                  <a:pt x="14877" y="20610"/>
                  <a:pt x="15098" y="20695"/>
                </a:cubicBezTo>
                <a:cubicBezTo>
                  <a:pt x="15320" y="20779"/>
                  <a:pt x="15653" y="20904"/>
                  <a:pt x="15839" y="20972"/>
                </a:cubicBezTo>
                <a:cubicBezTo>
                  <a:pt x="16025" y="21039"/>
                  <a:pt x="16343" y="21156"/>
                  <a:pt x="16547" y="21231"/>
                </a:cubicBezTo>
                <a:cubicBezTo>
                  <a:pt x="16750" y="21306"/>
                  <a:pt x="17033" y="21410"/>
                  <a:pt x="17174" y="21461"/>
                </a:cubicBezTo>
                <a:cubicBezTo>
                  <a:pt x="17316" y="21511"/>
                  <a:pt x="17446" y="21568"/>
                  <a:pt x="17462" y="21586"/>
                </a:cubicBezTo>
                <a:cubicBezTo>
                  <a:pt x="17467" y="21592"/>
                  <a:pt x="17557" y="21596"/>
                  <a:pt x="17693" y="21600"/>
                </a:cubicBezTo>
                <a:lnTo>
                  <a:pt x="18144" y="21600"/>
                </a:lnTo>
                <a:lnTo>
                  <a:pt x="18347" y="20624"/>
                </a:lnTo>
                <a:cubicBezTo>
                  <a:pt x="18460" y="20077"/>
                  <a:pt x="18696" y="18942"/>
                  <a:pt x="18869" y="18103"/>
                </a:cubicBezTo>
                <a:cubicBezTo>
                  <a:pt x="19192" y="16544"/>
                  <a:pt x="19438" y="15367"/>
                  <a:pt x="19687" y="14185"/>
                </a:cubicBezTo>
                <a:cubicBezTo>
                  <a:pt x="19764" y="13820"/>
                  <a:pt x="19834" y="13476"/>
                  <a:pt x="19843" y="13421"/>
                </a:cubicBezTo>
                <a:cubicBezTo>
                  <a:pt x="19851" y="13366"/>
                  <a:pt x="19895" y="13158"/>
                  <a:pt x="19939" y="12959"/>
                </a:cubicBezTo>
                <a:cubicBezTo>
                  <a:pt x="19983" y="12760"/>
                  <a:pt x="20077" y="12327"/>
                  <a:pt x="20147" y="11995"/>
                </a:cubicBezTo>
                <a:cubicBezTo>
                  <a:pt x="20217" y="11664"/>
                  <a:pt x="20444" y="10605"/>
                  <a:pt x="20651" y="9644"/>
                </a:cubicBezTo>
                <a:cubicBezTo>
                  <a:pt x="20858" y="8683"/>
                  <a:pt x="21046" y="7806"/>
                  <a:pt x="21070" y="7695"/>
                </a:cubicBezTo>
                <a:cubicBezTo>
                  <a:pt x="21176" y="7198"/>
                  <a:pt x="21569" y="5380"/>
                  <a:pt x="21588" y="5297"/>
                </a:cubicBezTo>
                <a:cubicBezTo>
                  <a:pt x="21600" y="5247"/>
                  <a:pt x="21575" y="5219"/>
                  <a:pt x="21498" y="5191"/>
                </a:cubicBezTo>
                <a:cubicBezTo>
                  <a:pt x="21439" y="5170"/>
                  <a:pt x="20957" y="4994"/>
                  <a:pt x="20426" y="4802"/>
                </a:cubicBezTo>
                <a:cubicBezTo>
                  <a:pt x="19895" y="4609"/>
                  <a:pt x="19279" y="4389"/>
                  <a:pt x="19058" y="4311"/>
                </a:cubicBezTo>
                <a:cubicBezTo>
                  <a:pt x="18837" y="4234"/>
                  <a:pt x="18630" y="4155"/>
                  <a:pt x="18599" y="4134"/>
                </a:cubicBezTo>
                <a:cubicBezTo>
                  <a:pt x="18548" y="4100"/>
                  <a:pt x="18543" y="4012"/>
                  <a:pt x="18543" y="3192"/>
                </a:cubicBezTo>
                <a:cubicBezTo>
                  <a:pt x="18543" y="2505"/>
                  <a:pt x="18533" y="2284"/>
                  <a:pt x="18503" y="2272"/>
                </a:cubicBezTo>
                <a:cubicBezTo>
                  <a:pt x="18480" y="2263"/>
                  <a:pt x="17550" y="2235"/>
                  <a:pt x="16434" y="2210"/>
                </a:cubicBezTo>
                <a:cubicBezTo>
                  <a:pt x="14751" y="2172"/>
                  <a:pt x="14400" y="2155"/>
                  <a:pt x="14370" y="2107"/>
                </a:cubicBezTo>
                <a:cubicBezTo>
                  <a:pt x="14350" y="2076"/>
                  <a:pt x="14296" y="1842"/>
                  <a:pt x="14248" y="1588"/>
                </a:cubicBezTo>
                <a:cubicBezTo>
                  <a:pt x="14197" y="1320"/>
                  <a:pt x="14144" y="1125"/>
                  <a:pt x="14122" y="1126"/>
                </a:cubicBezTo>
                <a:cubicBezTo>
                  <a:pt x="14101" y="1127"/>
                  <a:pt x="13997" y="1156"/>
                  <a:pt x="13890" y="1190"/>
                </a:cubicBezTo>
                <a:cubicBezTo>
                  <a:pt x="13784" y="1223"/>
                  <a:pt x="13400" y="1337"/>
                  <a:pt x="13038" y="1445"/>
                </a:cubicBezTo>
                <a:cubicBezTo>
                  <a:pt x="12675" y="1553"/>
                  <a:pt x="12225" y="1687"/>
                  <a:pt x="12040" y="1742"/>
                </a:cubicBezTo>
                <a:cubicBezTo>
                  <a:pt x="11780" y="1820"/>
                  <a:pt x="11693" y="1832"/>
                  <a:pt x="11665" y="1795"/>
                </a:cubicBezTo>
                <a:cubicBezTo>
                  <a:pt x="11633" y="1753"/>
                  <a:pt x="11379" y="1248"/>
                  <a:pt x="10911" y="292"/>
                </a:cubicBezTo>
                <a:cubicBezTo>
                  <a:pt x="10832" y="132"/>
                  <a:pt x="10759" y="1"/>
                  <a:pt x="10747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kärmavbild 2017-10-23 kl. 14.52.15.png" descr="Skärmavbild 2017-10-23 kl. 14.52.15.png"/>
          <p:cNvPicPr>
            <a:picLocks noChangeAspect="1"/>
          </p:cNvPicPr>
          <p:nvPr/>
        </p:nvPicPr>
        <p:blipFill>
          <a:blip r:embed="rId2">
            <a:extLst/>
          </a:blip>
          <a:srcRect t="1646" r="1077" b="88"/>
          <a:stretch>
            <a:fillRect/>
          </a:stretch>
        </p:blipFill>
        <p:spPr>
          <a:xfrm>
            <a:off x="4799461" y="3199426"/>
            <a:ext cx="7916654" cy="6343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extrusionOk="0">
                <a:moveTo>
                  <a:pt x="10747" y="0"/>
                </a:moveTo>
                <a:cubicBezTo>
                  <a:pt x="10726" y="0"/>
                  <a:pt x="10152" y="419"/>
                  <a:pt x="8326" y="1765"/>
                </a:cubicBezTo>
                <a:cubicBezTo>
                  <a:pt x="7779" y="2168"/>
                  <a:pt x="7312" y="2507"/>
                  <a:pt x="7289" y="2518"/>
                </a:cubicBezTo>
                <a:cubicBezTo>
                  <a:pt x="7266" y="2529"/>
                  <a:pt x="7048" y="2371"/>
                  <a:pt x="6803" y="2167"/>
                </a:cubicBezTo>
                <a:cubicBezTo>
                  <a:pt x="6558" y="1962"/>
                  <a:pt x="6163" y="1633"/>
                  <a:pt x="5925" y="1434"/>
                </a:cubicBezTo>
                <a:cubicBezTo>
                  <a:pt x="5687" y="1236"/>
                  <a:pt x="5474" y="1072"/>
                  <a:pt x="5452" y="1069"/>
                </a:cubicBezTo>
                <a:cubicBezTo>
                  <a:pt x="5409" y="1065"/>
                  <a:pt x="4182" y="3181"/>
                  <a:pt x="3012" y="5275"/>
                </a:cubicBezTo>
                <a:cubicBezTo>
                  <a:pt x="2769" y="5711"/>
                  <a:pt x="2556" y="6068"/>
                  <a:pt x="2540" y="6068"/>
                </a:cubicBezTo>
                <a:cubicBezTo>
                  <a:pt x="2524" y="6068"/>
                  <a:pt x="2511" y="6093"/>
                  <a:pt x="2511" y="6124"/>
                </a:cubicBezTo>
                <a:cubicBezTo>
                  <a:pt x="2511" y="6154"/>
                  <a:pt x="2290" y="6576"/>
                  <a:pt x="2019" y="7059"/>
                </a:cubicBezTo>
                <a:cubicBezTo>
                  <a:pt x="1748" y="7542"/>
                  <a:pt x="1402" y="8162"/>
                  <a:pt x="1251" y="8439"/>
                </a:cubicBezTo>
                <a:cubicBezTo>
                  <a:pt x="1100" y="8715"/>
                  <a:pt x="757" y="9342"/>
                  <a:pt x="488" y="9833"/>
                </a:cubicBezTo>
                <a:lnTo>
                  <a:pt x="0" y="10727"/>
                </a:lnTo>
                <a:lnTo>
                  <a:pt x="0" y="10991"/>
                </a:lnTo>
                <a:lnTo>
                  <a:pt x="346" y="11285"/>
                </a:lnTo>
                <a:cubicBezTo>
                  <a:pt x="537" y="11446"/>
                  <a:pt x="895" y="11751"/>
                  <a:pt x="1143" y="11962"/>
                </a:cubicBezTo>
                <a:cubicBezTo>
                  <a:pt x="1611" y="12360"/>
                  <a:pt x="4259" y="14582"/>
                  <a:pt x="6245" y="16243"/>
                </a:cubicBezTo>
                <a:lnTo>
                  <a:pt x="7388" y="17200"/>
                </a:lnTo>
                <a:lnTo>
                  <a:pt x="7686" y="18757"/>
                </a:lnTo>
                <a:cubicBezTo>
                  <a:pt x="7850" y="19613"/>
                  <a:pt x="7991" y="20333"/>
                  <a:pt x="7998" y="20358"/>
                </a:cubicBezTo>
                <a:cubicBezTo>
                  <a:pt x="8007" y="20388"/>
                  <a:pt x="8211" y="20340"/>
                  <a:pt x="8617" y="20209"/>
                </a:cubicBezTo>
                <a:cubicBezTo>
                  <a:pt x="8950" y="20102"/>
                  <a:pt x="9233" y="20014"/>
                  <a:pt x="9246" y="20013"/>
                </a:cubicBezTo>
                <a:cubicBezTo>
                  <a:pt x="9258" y="20013"/>
                  <a:pt x="9330" y="20144"/>
                  <a:pt x="9405" y="20304"/>
                </a:cubicBezTo>
                <a:cubicBezTo>
                  <a:pt x="9480" y="20464"/>
                  <a:pt x="9544" y="20601"/>
                  <a:pt x="9549" y="20609"/>
                </a:cubicBezTo>
                <a:cubicBezTo>
                  <a:pt x="9560" y="20630"/>
                  <a:pt x="9801" y="20453"/>
                  <a:pt x="10189" y="20139"/>
                </a:cubicBezTo>
                <a:cubicBezTo>
                  <a:pt x="10366" y="19996"/>
                  <a:pt x="10525" y="19879"/>
                  <a:pt x="10543" y="19880"/>
                </a:cubicBezTo>
                <a:cubicBezTo>
                  <a:pt x="10560" y="19880"/>
                  <a:pt x="10705" y="19991"/>
                  <a:pt x="10863" y="20127"/>
                </a:cubicBezTo>
                <a:cubicBezTo>
                  <a:pt x="11021" y="20263"/>
                  <a:pt x="11166" y="20374"/>
                  <a:pt x="11184" y="20373"/>
                </a:cubicBezTo>
                <a:cubicBezTo>
                  <a:pt x="11225" y="20371"/>
                  <a:pt x="11259" y="20314"/>
                  <a:pt x="11507" y="19822"/>
                </a:cubicBezTo>
                <a:cubicBezTo>
                  <a:pt x="11610" y="19617"/>
                  <a:pt x="11711" y="19450"/>
                  <a:pt x="11732" y="19450"/>
                </a:cubicBezTo>
                <a:cubicBezTo>
                  <a:pt x="11753" y="19450"/>
                  <a:pt x="11835" y="19475"/>
                  <a:pt x="11913" y="19507"/>
                </a:cubicBezTo>
                <a:cubicBezTo>
                  <a:pt x="11991" y="19538"/>
                  <a:pt x="12650" y="19784"/>
                  <a:pt x="13376" y="20053"/>
                </a:cubicBezTo>
                <a:cubicBezTo>
                  <a:pt x="14102" y="20321"/>
                  <a:pt x="14877" y="20610"/>
                  <a:pt x="15098" y="20695"/>
                </a:cubicBezTo>
                <a:cubicBezTo>
                  <a:pt x="15320" y="20779"/>
                  <a:pt x="15653" y="20904"/>
                  <a:pt x="15839" y="20972"/>
                </a:cubicBezTo>
                <a:cubicBezTo>
                  <a:pt x="16025" y="21039"/>
                  <a:pt x="16343" y="21156"/>
                  <a:pt x="16547" y="21231"/>
                </a:cubicBezTo>
                <a:cubicBezTo>
                  <a:pt x="16750" y="21306"/>
                  <a:pt x="17033" y="21410"/>
                  <a:pt x="17174" y="21461"/>
                </a:cubicBezTo>
                <a:cubicBezTo>
                  <a:pt x="17316" y="21511"/>
                  <a:pt x="17446" y="21568"/>
                  <a:pt x="17462" y="21586"/>
                </a:cubicBezTo>
                <a:cubicBezTo>
                  <a:pt x="17467" y="21592"/>
                  <a:pt x="17557" y="21596"/>
                  <a:pt x="17693" y="21600"/>
                </a:cubicBezTo>
                <a:lnTo>
                  <a:pt x="18144" y="21600"/>
                </a:lnTo>
                <a:lnTo>
                  <a:pt x="18347" y="20624"/>
                </a:lnTo>
                <a:cubicBezTo>
                  <a:pt x="18460" y="20077"/>
                  <a:pt x="18696" y="18942"/>
                  <a:pt x="18869" y="18103"/>
                </a:cubicBezTo>
                <a:cubicBezTo>
                  <a:pt x="19192" y="16544"/>
                  <a:pt x="19438" y="15367"/>
                  <a:pt x="19687" y="14185"/>
                </a:cubicBezTo>
                <a:cubicBezTo>
                  <a:pt x="19764" y="13820"/>
                  <a:pt x="19834" y="13476"/>
                  <a:pt x="19843" y="13421"/>
                </a:cubicBezTo>
                <a:cubicBezTo>
                  <a:pt x="19851" y="13366"/>
                  <a:pt x="19895" y="13158"/>
                  <a:pt x="19939" y="12959"/>
                </a:cubicBezTo>
                <a:cubicBezTo>
                  <a:pt x="19983" y="12760"/>
                  <a:pt x="20077" y="12327"/>
                  <a:pt x="20147" y="11995"/>
                </a:cubicBezTo>
                <a:cubicBezTo>
                  <a:pt x="20217" y="11664"/>
                  <a:pt x="20444" y="10605"/>
                  <a:pt x="20651" y="9644"/>
                </a:cubicBezTo>
                <a:cubicBezTo>
                  <a:pt x="20858" y="8683"/>
                  <a:pt x="21046" y="7806"/>
                  <a:pt x="21070" y="7695"/>
                </a:cubicBezTo>
                <a:cubicBezTo>
                  <a:pt x="21176" y="7198"/>
                  <a:pt x="21569" y="5380"/>
                  <a:pt x="21588" y="5297"/>
                </a:cubicBezTo>
                <a:cubicBezTo>
                  <a:pt x="21600" y="5247"/>
                  <a:pt x="21575" y="5219"/>
                  <a:pt x="21498" y="5191"/>
                </a:cubicBezTo>
                <a:cubicBezTo>
                  <a:pt x="21439" y="5170"/>
                  <a:pt x="20957" y="4994"/>
                  <a:pt x="20426" y="4802"/>
                </a:cubicBezTo>
                <a:cubicBezTo>
                  <a:pt x="19895" y="4609"/>
                  <a:pt x="19279" y="4389"/>
                  <a:pt x="19058" y="4311"/>
                </a:cubicBezTo>
                <a:cubicBezTo>
                  <a:pt x="18837" y="4234"/>
                  <a:pt x="18630" y="4155"/>
                  <a:pt x="18599" y="4134"/>
                </a:cubicBezTo>
                <a:cubicBezTo>
                  <a:pt x="18548" y="4100"/>
                  <a:pt x="18543" y="4012"/>
                  <a:pt x="18543" y="3192"/>
                </a:cubicBezTo>
                <a:cubicBezTo>
                  <a:pt x="18543" y="2505"/>
                  <a:pt x="18533" y="2284"/>
                  <a:pt x="18503" y="2272"/>
                </a:cubicBezTo>
                <a:cubicBezTo>
                  <a:pt x="18480" y="2263"/>
                  <a:pt x="17550" y="2235"/>
                  <a:pt x="16434" y="2210"/>
                </a:cubicBezTo>
                <a:cubicBezTo>
                  <a:pt x="14751" y="2172"/>
                  <a:pt x="14400" y="2155"/>
                  <a:pt x="14370" y="2107"/>
                </a:cubicBezTo>
                <a:cubicBezTo>
                  <a:pt x="14350" y="2076"/>
                  <a:pt x="14296" y="1842"/>
                  <a:pt x="14248" y="1588"/>
                </a:cubicBezTo>
                <a:cubicBezTo>
                  <a:pt x="14197" y="1320"/>
                  <a:pt x="14144" y="1125"/>
                  <a:pt x="14122" y="1126"/>
                </a:cubicBezTo>
                <a:cubicBezTo>
                  <a:pt x="14101" y="1127"/>
                  <a:pt x="13997" y="1156"/>
                  <a:pt x="13890" y="1190"/>
                </a:cubicBezTo>
                <a:cubicBezTo>
                  <a:pt x="13784" y="1223"/>
                  <a:pt x="13400" y="1337"/>
                  <a:pt x="13038" y="1445"/>
                </a:cubicBezTo>
                <a:cubicBezTo>
                  <a:pt x="12675" y="1553"/>
                  <a:pt x="12225" y="1687"/>
                  <a:pt x="12040" y="1742"/>
                </a:cubicBezTo>
                <a:cubicBezTo>
                  <a:pt x="11780" y="1820"/>
                  <a:pt x="11693" y="1832"/>
                  <a:pt x="11665" y="1795"/>
                </a:cubicBezTo>
                <a:cubicBezTo>
                  <a:pt x="11633" y="1753"/>
                  <a:pt x="11379" y="1248"/>
                  <a:pt x="10911" y="292"/>
                </a:cubicBezTo>
                <a:cubicBezTo>
                  <a:pt x="10832" y="132"/>
                  <a:pt x="10759" y="1"/>
                  <a:pt x="10747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8" name="The investor who, after the 5th round, has the most tokens win"/>
          <p:cNvSpPr txBox="1"/>
          <p:nvPr/>
        </p:nvSpPr>
        <p:spPr>
          <a:xfrm>
            <a:off x="194459" y="137776"/>
            <a:ext cx="10388090" cy="3314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/>
            </a:lvl1pPr>
          </a:lstStyle>
          <a:p>
            <a:r>
              <a:t>The investor who, after the 5th round, has the most tokens win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Your trade in tokens…"/>
          <p:cNvSpPr txBox="1"/>
          <p:nvPr/>
        </p:nvSpPr>
        <p:spPr>
          <a:xfrm>
            <a:off x="550059" y="12270"/>
            <a:ext cx="10388090" cy="2234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000"/>
            </a:pPr>
            <a:r>
              <a:t>Your trade in tokens </a:t>
            </a:r>
          </a:p>
          <a:p>
            <a:pPr algn="l">
              <a:defRPr sz="7000"/>
            </a:pPr>
            <a:r>
              <a:t>(ie beans).</a:t>
            </a:r>
          </a:p>
        </p:txBody>
      </p:sp>
      <p:sp>
        <p:nvSpPr>
          <p:cNvPr id="201" name="White for Bucks."/>
          <p:cNvSpPr txBox="1"/>
          <p:nvPr/>
        </p:nvSpPr>
        <p:spPr>
          <a:xfrm>
            <a:off x="660126" y="2766365"/>
            <a:ext cx="4261266" cy="2234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/>
            </a:lvl1pPr>
          </a:lstStyle>
          <a:p>
            <a:r>
              <a:t>White for Bucks.</a:t>
            </a:r>
          </a:p>
        </p:txBody>
      </p:sp>
      <p:sp>
        <p:nvSpPr>
          <p:cNvPr id="202" name="Red for Well-being."/>
          <p:cNvSpPr txBox="1"/>
          <p:nvPr/>
        </p:nvSpPr>
        <p:spPr>
          <a:xfrm>
            <a:off x="837926" y="6739660"/>
            <a:ext cx="5072082" cy="2234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/>
            </a:lvl1pPr>
          </a:lstStyle>
          <a:p>
            <a:r>
              <a:t>Red for Well-being.</a:t>
            </a:r>
          </a:p>
        </p:txBody>
      </p:sp>
      <p:pic>
        <p:nvPicPr>
          <p:cNvPr id="203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4053" y="1631770"/>
            <a:ext cx="4478603" cy="4478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15744" y="5723334"/>
            <a:ext cx="5571630" cy="37144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ince most people like to live near water."/>
          <p:cNvSpPr txBox="1"/>
          <p:nvPr/>
        </p:nvSpPr>
        <p:spPr>
          <a:xfrm>
            <a:off x="617792" y="326160"/>
            <a:ext cx="5664947" cy="439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/>
            </a:lvl1pPr>
          </a:lstStyle>
          <a:p>
            <a:r>
              <a:t>Since most people like to live near water.</a:t>
            </a:r>
          </a:p>
        </p:txBody>
      </p:sp>
      <p:pic>
        <p:nvPicPr>
          <p:cNvPr id="207" name="Skärmavbild 2017-10-23 kl. 16.41.35.png" descr="Skärmavbild 2017-10-23 kl. 16.41.35.png"/>
          <p:cNvPicPr>
            <a:picLocks noChangeAspect="1"/>
          </p:cNvPicPr>
          <p:nvPr/>
        </p:nvPicPr>
        <p:blipFill>
          <a:blip r:embed="rId2">
            <a:extLst/>
          </a:blip>
          <a:srcRect r="1534"/>
          <a:stretch>
            <a:fillRect/>
          </a:stretch>
        </p:blipFill>
        <p:spPr>
          <a:xfrm rot="16200000">
            <a:off x="5540263" y="1759809"/>
            <a:ext cx="7603687" cy="57429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ince most people like to live near water."/>
          <p:cNvSpPr txBox="1"/>
          <p:nvPr/>
        </p:nvSpPr>
        <p:spPr>
          <a:xfrm>
            <a:off x="617792" y="326160"/>
            <a:ext cx="5664947" cy="439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/>
            </a:lvl1pPr>
          </a:lstStyle>
          <a:p>
            <a:r>
              <a:t>Since most people like to live near water.</a:t>
            </a:r>
          </a:p>
        </p:txBody>
      </p:sp>
      <p:pic>
        <p:nvPicPr>
          <p:cNvPr id="210" name="Skärmavbild 2017-10-23 kl. 16.41.35.png" descr="Skärmavbild 2017-10-23 kl. 16.41.35.png"/>
          <p:cNvPicPr>
            <a:picLocks noChangeAspect="1"/>
          </p:cNvPicPr>
          <p:nvPr/>
        </p:nvPicPr>
        <p:blipFill>
          <a:blip r:embed="rId2">
            <a:extLst/>
          </a:blip>
          <a:srcRect r="1534"/>
          <a:stretch>
            <a:fillRect/>
          </a:stretch>
        </p:blipFill>
        <p:spPr>
          <a:xfrm rot="16200000">
            <a:off x="5540263" y="1759809"/>
            <a:ext cx="7603687" cy="5742915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We all start by playing the Lake card."/>
          <p:cNvSpPr txBox="1"/>
          <p:nvPr/>
        </p:nvSpPr>
        <p:spPr>
          <a:xfrm>
            <a:off x="617792" y="4838893"/>
            <a:ext cx="5664947" cy="439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/>
            </a:lvl1pPr>
          </a:lstStyle>
          <a:p>
            <a:r>
              <a:t>We all start by playing the Lake card.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Like this.."/>
          <p:cNvSpPr txBox="1"/>
          <p:nvPr/>
        </p:nvSpPr>
        <p:spPr>
          <a:xfrm>
            <a:off x="566992" y="3587943"/>
            <a:ext cx="5664947" cy="115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/>
            </a:lvl1pPr>
          </a:lstStyle>
          <a:p>
            <a:r>
              <a:t>Like this..</a:t>
            </a:r>
          </a:p>
        </p:txBody>
      </p:sp>
      <p:pic>
        <p:nvPicPr>
          <p:cNvPr id="214" name="Skärmavbild 2017-10-23 kl. 16.41.35.png" descr="Skärmavbild 2017-10-23 kl. 16.41.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6905534" y="1617328"/>
            <a:ext cx="2844734" cy="2115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Skärmavbild 2017-10-23 kl. 16.41.35.png" descr="Skärmavbild 2017-10-23 kl. 16.41.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6905534" y="4546794"/>
            <a:ext cx="2844734" cy="2115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Skärmavbild 2017-10-23 kl. 16.41.35.png" descr="Skärmavbild 2017-10-23 kl. 16.41.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9115334" y="4546794"/>
            <a:ext cx="2844734" cy="2115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Skärmavbild 2017-10-23 kl. 16.41.35.png" descr="Skärmavbild 2017-10-23 kl. 16.41.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9115334" y="1617328"/>
            <a:ext cx="2844734" cy="21155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kärmavbild 2017-10-23 kl. 16.42.06.png" descr="Skärmavbild 2017-10-23 kl. 16.42.06.png"/>
          <p:cNvPicPr>
            <a:picLocks noChangeAspect="1"/>
          </p:cNvPicPr>
          <p:nvPr/>
        </p:nvPicPr>
        <p:blipFill>
          <a:blip r:embed="rId2">
            <a:extLst/>
          </a:blip>
          <a:srcRect l="1019" r="1140" b="1668"/>
          <a:stretch>
            <a:fillRect/>
          </a:stretch>
        </p:blipFill>
        <p:spPr>
          <a:xfrm rot="16200000">
            <a:off x="4535009" y="1624675"/>
            <a:ext cx="8709962" cy="6515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83" extrusionOk="0">
                <a:moveTo>
                  <a:pt x="6724" y="0"/>
                </a:moveTo>
                <a:cubicBezTo>
                  <a:pt x="6693" y="0"/>
                  <a:pt x="6658" y="57"/>
                  <a:pt x="6648" y="128"/>
                </a:cubicBezTo>
                <a:cubicBezTo>
                  <a:pt x="6634" y="223"/>
                  <a:pt x="6649" y="256"/>
                  <a:pt x="6706" y="256"/>
                </a:cubicBezTo>
                <a:cubicBezTo>
                  <a:pt x="6757" y="256"/>
                  <a:pt x="6782" y="214"/>
                  <a:pt x="6782" y="128"/>
                </a:cubicBezTo>
                <a:cubicBezTo>
                  <a:pt x="6782" y="56"/>
                  <a:pt x="6757" y="0"/>
                  <a:pt x="6724" y="0"/>
                </a:cubicBezTo>
                <a:close/>
                <a:moveTo>
                  <a:pt x="7076" y="0"/>
                </a:moveTo>
                <a:cubicBezTo>
                  <a:pt x="7053" y="0"/>
                  <a:pt x="7034" y="95"/>
                  <a:pt x="7034" y="210"/>
                </a:cubicBezTo>
                <a:cubicBezTo>
                  <a:pt x="7035" y="367"/>
                  <a:pt x="7045" y="399"/>
                  <a:pt x="7076" y="337"/>
                </a:cubicBezTo>
                <a:cubicBezTo>
                  <a:pt x="7129" y="226"/>
                  <a:pt x="7129" y="0"/>
                  <a:pt x="7076" y="0"/>
                </a:cubicBezTo>
                <a:close/>
                <a:moveTo>
                  <a:pt x="7740" y="4"/>
                </a:moveTo>
                <a:cubicBezTo>
                  <a:pt x="7660" y="14"/>
                  <a:pt x="7635" y="73"/>
                  <a:pt x="7652" y="193"/>
                </a:cubicBezTo>
                <a:cubicBezTo>
                  <a:pt x="7668" y="303"/>
                  <a:pt x="7692" y="332"/>
                  <a:pt x="7749" y="308"/>
                </a:cubicBezTo>
                <a:cubicBezTo>
                  <a:pt x="7790" y="290"/>
                  <a:pt x="7840" y="307"/>
                  <a:pt x="7859" y="347"/>
                </a:cubicBezTo>
                <a:cubicBezTo>
                  <a:pt x="7882" y="395"/>
                  <a:pt x="7901" y="354"/>
                  <a:pt x="7915" y="224"/>
                </a:cubicBezTo>
                <a:cubicBezTo>
                  <a:pt x="7934" y="51"/>
                  <a:pt x="7925" y="27"/>
                  <a:pt x="7838" y="11"/>
                </a:cubicBezTo>
                <a:cubicBezTo>
                  <a:pt x="7799" y="3"/>
                  <a:pt x="7766" y="1"/>
                  <a:pt x="7740" y="4"/>
                </a:cubicBezTo>
                <a:close/>
                <a:moveTo>
                  <a:pt x="18980" y="903"/>
                </a:moveTo>
                <a:cubicBezTo>
                  <a:pt x="18487" y="906"/>
                  <a:pt x="18174" y="912"/>
                  <a:pt x="18048" y="922"/>
                </a:cubicBezTo>
                <a:cubicBezTo>
                  <a:pt x="17887" y="934"/>
                  <a:pt x="17357" y="959"/>
                  <a:pt x="16872" y="977"/>
                </a:cubicBezTo>
                <a:cubicBezTo>
                  <a:pt x="15827" y="1016"/>
                  <a:pt x="15159" y="1051"/>
                  <a:pt x="14502" y="1103"/>
                </a:cubicBezTo>
                <a:cubicBezTo>
                  <a:pt x="14237" y="1124"/>
                  <a:pt x="13982" y="1139"/>
                  <a:pt x="13935" y="1136"/>
                </a:cubicBezTo>
                <a:cubicBezTo>
                  <a:pt x="13269" y="1093"/>
                  <a:pt x="11772" y="1066"/>
                  <a:pt x="9866" y="1060"/>
                </a:cubicBezTo>
                <a:lnTo>
                  <a:pt x="7516" y="1052"/>
                </a:lnTo>
                <a:lnTo>
                  <a:pt x="7496" y="1787"/>
                </a:lnTo>
                <a:cubicBezTo>
                  <a:pt x="7469" y="2725"/>
                  <a:pt x="7395" y="2764"/>
                  <a:pt x="7379" y="1849"/>
                </a:cubicBezTo>
                <a:lnTo>
                  <a:pt x="7367" y="1175"/>
                </a:lnTo>
                <a:lnTo>
                  <a:pt x="7106" y="1174"/>
                </a:lnTo>
                <a:cubicBezTo>
                  <a:pt x="6963" y="1173"/>
                  <a:pt x="6619" y="1161"/>
                  <a:pt x="6342" y="1148"/>
                </a:cubicBezTo>
                <a:cubicBezTo>
                  <a:pt x="6065" y="1135"/>
                  <a:pt x="5295" y="1109"/>
                  <a:pt x="4631" y="1093"/>
                </a:cubicBezTo>
                <a:cubicBezTo>
                  <a:pt x="3967" y="1076"/>
                  <a:pt x="3410" y="1060"/>
                  <a:pt x="3393" y="1057"/>
                </a:cubicBezTo>
                <a:cubicBezTo>
                  <a:pt x="3376" y="1054"/>
                  <a:pt x="2697" y="1053"/>
                  <a:pt x="1884" y="1057"/>
                </a:cubicBezTo>
                <a:lnTo>
                  <a:pt x="405" y="1064"/>
                </a:lnTo>
                <a:lnTo>
                  <a:pt x="405" y="1453"/>
                </a:lnTo>
                <a:cubicBezTo>
                  <a:pt x="405" y="1667"/>
                  <a:pt x="385" y="1857"/>
                  <a:pt x="362" y="1876"/>
                </a:cubicBezTo>
                <a:cubicBezTo>
                  <a:pt x="337" y="1897"/>
                  <a:pt x="328" y="2032"/>
                  <a:pt x="340" y="2197"/>
                </a:cubicBezTo>
                <a:cubicBezTo>
                  <a:pt x="351" y="2354"/>
                  <a:pt x="345" y="2510"/>
                  <a:pt x="325" y="2543"/>
                </a:cubicBezTo>
                <a:cubicBezTo>
                  <a:pt x="264" y="2646"/>
                  <a:pt x="233" y="3859"/>
                  <a:pt x="289" y="3977"/>
                </a:cubicBezTo>
                <a:cubicBezTo>
                  <a:pt x="326" y="4057"/>
                  <a:pt x="326" y="4111"/>
                  <a:pt x="288" y="4210"/>
                </a:cubicBezTo>
                <a:cubicBezTo>
                  <a:pt x="260" y="4281"/>
                  <a:pt x="228" y="4491"/>
                  <a:pt x="216" y="4675"/>
                </a:cubicBezTo>
                <a:cubicBezTo>
                  <a:pt x="182" y="5201"/>
                  <a:pt x="180" y="7559"/>
                  <a:pt x="214" y="7603"/>
                </a:cubicBezTo>
                <a:cubicBezTo>
                  <a:pt x="231" y="7625"/>
                  <a:pt x="497" y="7643"/>
                  <a:pt x="806" y="7643"/>
                </a:cubicBezTo>
                <a:cubicBezTo>
                  <a:pt x="1152" y="7643"/>
                  <a:pt x="1369" y="7665"/>
                  <a:pt x="1370" y="7699"/>
                </a:cubicBezTo>
                <a:cubicBezTo>
                  <a:pt x="1372" y="7774"/>
                  <a:pt x="1058" y="7829"/>
                  <a:pt x="594" y="7835"/>
                </a:cubicBezTo>
                <a:lnTo>
                  <a:pt x="216" y="7839"/>
                </a:lnTo>
                <a:lnTo>
                  <a:pt x="222" y="8021"/>
                </a:lnTo>
                <a:cubicBezTo>
                  <a:pt x="225" y="8122"/>
                  <a:pt x="242" y="8250"/>
                  <a:pt x="259" y="8308"/>
                </a:cubicBezTo>
                <a:cubicBezTo>
                  <a:pt x="278" y="8370"/>
                  <a:pt x="271" y="8460"/>
                  <a:pt x="241" y="8524"/>
                </a:cubicBezTo>
                <a:cubicBezTo>
                  <a:pt x="175" y="8664"/>
                  <a:pt x="146" y="9457"/>
                  <a:pt x="197" y="9696"/>
                </a:cubicBezTo>
                <a:cubicBezTo>
                  <a:pt x="222" y="9813"/>
                  <a:pt x="221" y="9898"/>
                  <a:pt x="194" y="9933"/>
                </a:cubicBezTo>
                <a:cubicBezTo>
                  <a:pt x="171" y="9964"/>
                  <a:pt x="152" y="10155"/>
                  <a:pt x="151" y="10357"/>
                </a:cubicBezTo>
                <a:cubicBezTo>
                  <a:pt x="150" y="10558"/>
                  <a:pt x="133" y="10900"/>
                  <a:pt x="112" y="11115"/>
                </a:cubicBezTo>
                <a:cubicBezTo>
                  <a:pt x="82" y="11423"/>
                  <a:pt x="87" y="11541"/>
                  <a:pt x="134" y="11669"/>
                </a:cubicBezTo>
                <a:cubicBezTo>
                  <a:pt x="170" y="11764"/>
                  <a:pt x="195" y="11996"/>
                  <a:pt x="195" y="12226"/>
                </a:cubicBezTo>
                <a:cubicBezTo>
                  <a:pt x="195" y="12552"/>
                  <a:pt x="179" y="12641"/>
                  <a:pt x="105" y="12747"/>
                </a:cubicBezTo>
                <a:cubicBezTo>
                  <a:pt x="33" y="12848"/>
                  <a:pt x="25" y="12892"/>
                  <a:pt x="64" y="12956"/>
                </a:cubicBezTo>
                <a:cubicBezTo>
                  <a:pt x="99" y="13012"/>
                  <a:pt x="112" y="13314"/>
                  <a:pt x="107" y="13951"/>
                </a:cubicBezTo>
                <a:cubicBezTo>
                  <a:pt x="103" y="14455"/>
                  <a:pt x="114" y="14913"/>
                  <a:pt x="132" y="14971"/>
                </a:cubicBezTo>
                <a:cubicBezTo>
                  <a:pt x="152" y="15033"/>
                  <a:pt x="146" y="15121"/>
                  <a:pt x="118" y="15182"/>
                </a:cubicBezTo>
                <a:cubicBezTo>
                  <a:pt x="91" y="15239"/>
                  <a:pt x="69" y="15409"/>
                  <a:pt x="69" y="15562"/>
                </a:cubicBezTo>
                <a:cubicBezTo>
                  <a:pt x="69" y="15714"/>
                  <a:pt x="49" y="15855"/>
                  <a:pt x="26" y="15875"/>
                </a:cubicBezTo>
                <a:cubicBezTo>
                  <a:pt x="1" y="15896"/>
                  <a:pt x="-7" y="16047"/>
                  <a:pt x="7" y="16256"/>
                </a:cubicBezTo>
                <a:cubicBezTo>
                  <a:pt x="35" y="16658"/>
                  <a:pt x="36" y="16622"/>
                  <a:pt x="10" y="17033"/>
                </a:cubicBezTo>
                <a:cubicBezTo>
                  <a:pt x="-4" y="17267"/>
                  <a:pt x="6" y="17368"/>
                  <a:pt x="51" y="17417"/>
                </a:cubicBezTo>
                <a:cubicBezTo>
                  <a:pt x="120" y="17493"/>
                  <a:pt x="130" y="17646"/>
                  <a:pt x="71" y="17725"/>
                </a:cubicBezTo>
                <a:cubicBezTo>
                  <a:pt x="19" y="17795"/>
                  <a:pt x="16" y="19297"/>
                  <a:pt x="66" y="20354"/>
                </a:cubicBezTo>
                <a:cubicBezTo>
                  <a:pt x="88" y="20816"/>
                  <a:pt x="106" y="21247"/>
                  <a:pt x="108" y="21311"/>
                </a:cubicBezTo>
                <a:cubicBezTo>
                  <a:pt x="110" y="21428"/>
                  <a:pt x="116" y="21428"/>
                  <a:pt x="2492" y="21470"/>
                </a:cubicBezTo>
                <a:cubicBezTo>
                  <a:pt x="3801" y="21494"/>
                  <a:pt x="5363" y="21513"/>
                  <a:pt x="5961" y="21514"/>
                </a:cubicBezTo>
                <a:lnTo>
                  <a:pt x="7048" y="21516"/>
                </a:lnTo>
                <a:lnTo>
                  <a:pt x="7128" y="21369"/>
                </a:lnTo>
                <a:lnTo>
                  <a:pt x="7208" y="21223"/>
                </a:lnTo>
                <a:lnTo>
                  <a:pt x="9434" y="21226"/>
                </a:lnTo>
                <a:cubicBezTo>
                  <a:pt x="10930" y="21228"/>
                  <a:pt x="11674" y="21210"/>
                  <a:pt x="11704" y="21171"/>
                </a:cubicBezTo>
                <a:cubicBezTo>
                  <a:pt x="11734" y="21130"/>
                  <a:pt x="11765" y="21132"/>
                  <a:pt x="11806" y="21177"/>
                </a:cubicBezTo>
                <a:cubicBezTo>
                  <a:pt x="11847" y="21222"/>
                  <a:pt x="12227" y="21248"/>
                  <a:pt x="13044" y="21260"/>
                </a:cubicBezTo>
                <a:cubicBezTo>
                  <a:pt x="13994" y="21274"/>
                  <a:pt x="14235" y="21293"/>
                  <a:pt x="14289" y="21357"/>
                </a:cubicBezTo>
                <a:cubicBezTo>
                  <a:pt x="14353" y="21435"/>
                  <a:pt x="14679" y="21454"/>
                  <a:pt x="15992" y="21458"/>
                </a:cubicBezTo>
                <a:cubicBezTo>
                  <a:pt x="16176" y="21459"/>
                  <a:pt x="16350" y="21483"/>
                  <a:pt x="16376" y="21511"/>
                </a:cubicBezTo>
                <a:cubicBezTo>
                  <a:pt x="16406" y="21543"/>
                  <a:pt x="16435" y="21542"/>
                  <a:pt x="16450" y="21508"/>
                </a:cubicBezTo>
                <a:cubicBezTo>
                  <a:pt x="16479" y="21446"/>
                  <a:pt x="16932" y="21457"/>
                  <a:pt x="17010" y="21522"/>
                </a:cubicBezTo>
                <a:cubicBezTo>
                  <a:pt x="17038" y="21545"/>
                  <a:pt x="17085" y="21546"/>
                  <a:pt x="17112" y="21523"/>
                </a:cubicBezTo>
                <a:cubicBezTo>
                  <a:pt x="17175" y="21471"/>
                  <a:pt x="17356" y="21458"/>
                  <a:pt x="17377" y="21503"/>
                </a:cubicBezTo>
                <a:cubicBezTo>
                  <a:pt x="17397" y="21546"/>
                  <a:pt x="17710" y="21527"/>
                  <a:pt x="17768" y="21480"/>
                </a:cubicBezTo>
                <a:cubicBezTo>
                  <a:pt x="17792" y="21460"/>
                  <a:pt x="17823" y="21470"/>
                  <a:pt x="17838" y="21503"/>
                </a:cubicBezTo>
                <a:cubicBezTo>
                  <a:pt x="17856" y="21540"/>
                  <a:pt x="17885" y="21544"/>
                  <a:pt x="17915" y="21512"/>
                </a:cubicBezTo>
                <a:cubicBezTo>
                  <a:pt x="17942" y="21484"/>
                  <a:pt x="18020" y="21469"/>
                  <a:pt x="18089" y="21480"/>
                </a:cubicBezTo>
                <a:cubicBezTo>
                  <a:pt x="18266" y="21507"/>
                  <a:pt x="18281" y="21507"/>
                  <a:pt x="18456" y="21480"/>
                </a:cubicBezTo>
                <a:cubicBezTo>
                  <a:pt x="18543" y="21466"/>
                  <a:pt x="18624" y="21478"/>
                  <a:pt x="18637" y="21507"/>
                </a:cubicBezTo>
                <a:cubicBezTo>
                  <a:pt x="18651" y="21536"/>
                  <a:pt x="18679" y="21546"/>
                  <a:pt x="18698" y="21529"/>
                </a:cubicBezTo>
                <a:cubicBezTo>
                  <a:pt x="18718" y="21513"/>
                  <a:pt x="18747" y="21526"/>
                  <a:pt x="18762" y="21560"/>
                </a:cubicBezTo>
                <a:cubicBezTo>
                  <a:pt x="18781" y="21600"/>
                  <a:pt x="18817" y="21589"/>
                  <a:pt x="18871" y="21524"/>
                </a:cubicBezTo>
                <a:cubicBezTo>
                  <a:pt x="18929" y="21453"/>
                  <a:pt x="18964" y="21442"/>
                  <a:pt x="18997" y="21487"/>
                </a:cubicBezTo>
                <a:cubicBezTo>
                  <a:pt x="19031" y="21533"/>
                  <a:pt x="19066" y="21532"/>
                  <a:pt x="19122" y="21485"/>
                </a:cubicBezTo>
                <a:cubicBezTo>
                  <a:pt x="19181" y="21436"/>
                  <a:pt x="19212" y="21437"/>
                  <a:pt x="19250" y="21489"/>
                </a:cubicBezTo>
                <a:cubicBezTo>
                  <a:pt x="19290" y="21542"/>
                  <a:pt x="19317" y="21538"/>
                  <a:pt x="19371" y="21472"/>
                </a:cubicBezTo>
                <a:cubicBezTo>
                  <a:pt x="19429" y="21402"/>
                  <a:pt x="19605" y="21386"/>
                  <a:pt x="20367" y="21381"/>
                </a:cubicBezTo>
                <a:cubicBezTo>
                  <a:pt x="20876" y="21377"/>
                  <a:pt x="21316" y="21354"/>
                  <a:pt x="21344" y="21331"/>
                </a:cubicBezTo>
                <a:cubicBezTo>
                  <a:pt x="21383" y="21299"/>
                  <a:pt x="21389" y="21064"/>
                  <a:pt x="21369" y="20345"/>
                </a:cubicBezTo>
                <a:cubicBezTo>
                  <a:pt x="21354" y="19826"/>
                  <a:pt x="21343" y="19137"/>
                  <a:pt x="21343" y="18813"/>
                </a:cubicBezTo>
                <a:cubicBezTo>
                  <a:pt x="21346" y="16821"/>
                  <a:pt x="21335" y="14998"/>
                  <a:pt x="21319" y="14837"/>
                </a:cubicBezTo>
                <a:cubicBezTo>
                  <a:pt x="21310" y="14735"/>
                  <a:pt x="21318" y="14623"/>
                  <a:pt x="21337" y="14590"/>
                </a:cubicBezTo>
                <a:cubicBezTo>
                  <a:pt x="21395" y="14493"/>
                  <a:pt x="21418" y="13448"/>
                  <a:pt x="21373" y="12991"/>
                </a:cubicBezTo>
                <a:cubicBezTo>
                  <a:pt x="21350" y="12760"/>
                  <a:pt x="21333" y="12545"/>
                  <a:pt x="21333" y="12514"/>
                </a:cubicBezTo>
                <a:cubicBezTo>
                  <a:pt x="21334" y="12483"/>
                  <a:pt x="21344" y="12119"/>
                  <a:pt x="21356" y="11703"/>
                </a:cubicBezTo>
                <a:cubicBezTo>
                  <a:pt x="21381" y="10849"/>
                  <a:pt x="21389" y="10067"/>
                  <a:pt x="21385" y="8760"/>
                </a:cubicBezTo>
                <a:lnTo>
                  <a:pt x="21383" y="7862"/>
                </a:lnTo>
                <a:lnTo>
                  <a:pt x="20596" y="7851"/>
                </a:lnTo>
                <a:cubicBezTo>
                  <a:pt x="19155" y="7829"/>
                  <a:pt x="17674" y="7776"/>
                  <a:pt x="17637" y="7745"/>
                </a:cubicBezTo>
                <a:cubicBezTo>
                  <a:pt x="17540" y="7666"/>
                  <a:pt x="17715" y="7614"/>
                  <a:pt x="18175" y="7586"/>
                </a:cubicBezTo>
                <a:cubicBezTo>
                  <a:pt x="19248" y="7522"/>
                  <a:pt x="19927" y="7500"/>
                  <a:pt x="20744" y="7502"/>
                </a:cubicBezTo>
                <a:lnTo>
                  <a:pt x="21593" y="7505"/>
                </a:lnTo>
                <a:lnTo>
                  <a:pt x="21593" y="6842"/>
                </a:lnTo>
                <a:cubicBezTo>
                  <a:pt x="21593" y="6478"/>
                  <a:pt x="21575" y="6043"/>
                  <a:pt x="21553" y="5876"/>
                </a:cubicBezTo>
                <a:cubicBezTo>
                  <a:pt x="21486" y="5371"/>
                  <a:pt x="21470" y="4378"/>
                  <a:pt x="21528" y="4314"/>
                </a:cubicBezTo>
                <a:cubicBezTo>
                  <a:pt x="21564" y="4274"/>
                  <a:pt x="21569" y="4154"/>
                  <a:pt x="21548" y="3906"/>
                </a:cubicBezTo>
                <a:cubicBezTo>
                  <a:pt x="21531" y="3713"/>
                  <a:pt x="21504" y="3039"/>
                  <a:pt x="21488" y="2407"/>
                </a:cubicBezTo>
                <a:cubicBezTo>
                  <a:pt x="21462" y="1423"/>
                  <a:pt x="21451" y="1165"/>
                  <a:pt x="21429" y="945"/>
                </a:cubicBezTo>
                <a:cubicBezTo>
                  <a:pt x="21427" y="926"/>
                  <a:pt x="21232" y="909"/>
                  <a:pt x="20996" y="907"/>
                </a:cubicBezTo>
                <a:cubicBezTo>
                  <a:pt x="20147" y="902"/>
                  <a:pt x="19473" y="901"/>
                  <a:pt x="18980" y="90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20" name="Kvadrat"/>
          <p:cNvSpPr/>
          <p:nvPr/>
        </p:nvSpPr>
        <p:spPr>
          <a:xfrm>
            <a:off x="4699000" y="54610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21" name="Rektangel"/>
          <p:cNvSpPr/>
          <p:nvPr/>
        </p:nvSpPr>
        <p:spPr>
          <a:xfrm>
            <a:off x="7967133" y="3479800"/>
            <a:ext cx="2112235" cy="2794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22" name="Rektangel"/>
          <p:cNvSpPr/>
          <p:nvPr/>
        </p:nvSpPr>
        <p:spPr>
          <a:xfrm>
            <a:off x="10007600" y="3479800"/>
            <a:ext cx="2112235" cy="2794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23" name="Rektangel"/>
          <p:cNvSpPr/>
          <p:nvPr/>
        </p:nvSpPr>
        <p:spPr>
          <a:xfrm>
            <a:off x="5926666" y="6282266"/>
            <a:ext cx="2112236" cy="29688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24" name="Rektangel"/>
          <p:cNvSpPr/>
          <p:nvPr/>
        </p:nvSpPr>
        <p:spPr>
          <a:xfrm>
            <a:off x="7967133" y="6180666"/>
            <a:ext cx="2112235" cy="30717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25" name="Rektangel"/>
          <p:cNvSpPr/>
          <p:nvPr/>
        </p:nvSpPr>
        <p:spPr>
          <a:xfrm>
            <a:off x="10007600" y="6146800"/>
            <a:ext cx="2274888" cy="31529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26" name="… or like…"/>
          <p:cNvSpPr txBox="1"/>
          <p:nvPr/>
        </p:nvSpPr>
        <p:spPr>
          <a:xfrm>
            <a:off x="482326" y="3082060"/>
            <a:ext cx="5664946" cy="2234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000"/>
            </a:pPr>
            <a:r>
              <a:t>… or like</a:t>
            </a:r>
          </a:p>
          <a:p>
            <a:pPr algn="l">
              <a:defRPr sz="7000"/>
            </a:pPr>
            <a:r>
              <a:t>this…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Skärmavbild 2017-10-23 kl. 14.52.15.png" descr="Skärmavbild 2017-10-23 kl. 14.52.15.png"/>
          <p:cNvPicPr>
            <a:picLocks noChangeAspect="1"/>
          </p:cNvPicPr>
          <p:nvPr/>
        </p:nvPicPr>
        <p:blipFill>
          <a:blip r:embed="rId2">
            <a:extLst/>
          </a:blip>
          <a:srcRect t="1646" r="1077" b="88"/>
          <a:stretch>
            <a:fillRect/>
          </a:stretch>
        </p:blipFill>
        <p:spPr>
          <a:xfrm>
            <a:off x="4799461" y="3199426"/>
            <a:ext cx="7916654" cy="6343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extrusionOk="0">
                <a:moveTo>
                  <a:pt x="10747" y="0"/>
                </a:moveTo>
                <a:cubicBezTo>
                  <a:pt x="10726" y="0"/>
                  <a:pt x="10152" y="419"/>
                  <a:pt x="8326" y="1765"/>
                </a:cubicBezTo>
                <a:cubicBezTo>
                  <a:pt x="7779" y="2168"/>
                  <a:pt x="7312" y="2507"/>
                  <a:pt x="7289" y="2518"/>
                </a:cubicBezTo>
                <a:cubicBezTo>
                  <a:pt x="7266" y="2529"/>
                  <a:pt x="7048" y="2371"/>
                  <a:pt x="6803" y="2167"/>
                </a:cubicBezTo>
                <a:cubicBezTo>
                  <a:pt x="6558" y="1962"/>
                  <a:pt x="6163" y="1633"/>
                  <a:pt x="5925" y="1434"/>
                </a:cubicBezTo>
                <a:cubicBezTo>
                  <a:pt x="5687" y="1236"/>
                  <a:pt x="5474" y="1072"/>
                  <a:pt x="5452" y="1069"/>
                </a:cubicBezTo>
                <a:cubicBezTo>
                  <a:pt x="5409" y="1065"/>
                  <a:pt x="4182" y="3181"/>
                  <a:pt x="3012" y="5275"/>
                </a:cubicBezTo>
                <a:cubicBezTo>
                  <a:pt x="2769" y="5711"/>
                  <a:pt x="2556" y="6068"/>
                  <a:pt x="2540" y="6068"/>
                </a:cubicBezTo>
                <a:cubicBezTo>
                  <a:pt x="2524" y="6068"/>
                  <a:pt x="2511" y="6093"/>
                  <a:pt x="2511" y="6124"/>
                </a:cubicBezTo>
                <a:cubicBezTo>
                  <a:pt x="2511" y="6154"/>
                  <a:pt x="2290" y="6576"/>
                  <a:pt x="2019" y="7059"/>
                </a:cubicBezTo>
                <a:cubicBezTo>
                  <a:pt x="1748" y="7542"/>
                  <a:pt x="1402" y="8162"/>
                  <a:pt x="1251" y="8439"/>
                </a:cubicBezTo>
                <a:cubicBezTo>
                  <a:pt x="1100" y="8715"/>
                  <a:pt x="757" y="9342"/>
                  <a:pt x="488" y="9833"/>
                </a:cubicBezTo>
                <a:lnTo>
                  <a:pt x="0" y="10727"/>
                </a:lnTo>
                <a:lnTo>
                  <a:pt x="0" y="10991"/>
                </a:lnTo>
                <a:lnTo>
                  <a:pt x="346" y="11285"/>
                </a:lnTo>
                <a:cubicBezTo>
                  <a:pt x="537" y="11446"/>
                  <a:pt x="895" y="11751"/>
                  <a:pt x="1143" y="11962"/>
                </a:cubicBezTo>
                <a:cubicBezTo>
                  <a:pt x="1611" y="12360"/>
                  <a:pt x="4259" y="14582"/>
                  <a:pt x="6245" y="16243"/>
                </a:cubicBezTo>
                <a:lnTo>
                  <a:pt x="7388" y="17200"/>
                </a:lnTo>
                <a:lnTo>
                  <a:pt x="7686" y="18757"/>
                </a:lnTo>
                <a:cubicBezTo>
                  <a:pt x="7850" y="19613"/>
                  <a:pt x="7991" y="20333"/>
                  <a:pt x="7998" y="20358"/>
                </a:cubicBezTo>
                <a:cubicBezTo>
                  <a:pt x="8007" y="20388"/>
                  <a:pt x="8211" y="20340"/>
                  <a:pt x="8617" y="20209"/>
                </a:cubicBezTo>
                <a:cubicBezTo>
                  <a:pt x="8950" y="20102"/>
                  <a:pt x="9233" y="20014"/>
                  <a:pt x="9246" y="20013"/>
                </a:cubicBezTo>
                <a:cubicBezTo>
                  <a:pt x="9258" y="20013"/>
                  <a:pt x="9330" y="20144"/>
                  <a:pt x="9405" y="20304"/>
                </a:cubicBezTo>
                <a:cubicBezTo>
                  <a:pt x="9480" y="20464"/>
                  <a:pt x="9544" y="20601"/>
                  <a:pt x="9549" y="20609"/>
                </a:cubicBezTo>
                <a:cubicBezTo>
                  <a:pt x="9560" y="20630"/>
                  <a:pt x="9801" y="20453"/>
                  <a:pt x="10189" y="20139"/>
                </a:cubicBezTo>
                <a:cubicBezTo>
                  <a:pt x="10366" y="19996"/>
                  <a:pt x="10525" y="19879"/>
                  <a:pt x="10543" y="19880"/>
                </a:cubicBezTo>
                <a:cubicBezTo>
                  <a:pt x="10560" y="19880"/>
                  <a:pt x="10705" y="19991"/>
                  <a:pt x="10863" y="20127"/>
                </a:cubicBezTo>
                <a:cubicBezTo>
                  <a:pt x="11021" y="20263"/>
                  <a:pt x="11166" y="20374"/>
                  <a:pt x="11184" y="20373"/>
                </a:cubicBezTo>
                <a:cubicBezTo>
                  <a:pt x="11225" y="20371"/>
                  <a:pt x="11259" y="20314"/>
                  <a:pt x="11507" y="19822"/>
                </a:cubicBezTo>
                <a:cubicBezTo>
                  <a:pt x="11610" y="19617"/>
                  <a:pt x="11711" y="19450"/>
                  <a:pt x="11732" y="19450"/>
                </a:cubicBezTo>
                <a:cubicBezTo>
                  <a:pt x="11753" y="19450"/>
                  <a:pt x="11835" y="19475"/>
                  <a:pt x="11913" y="19507"/>
                </a:cubicBezTo>
                <a:cubicBezTo>
                  <a:pt x="11991" y="19538"/>
                  <a:pt x="12650" y="19784"/>
                  <a:pt x="13376" y="20053"/>
                </a:cubicBezTo>
                <a:cubicBezTo>
                  <a:pt x="14102" y="20321"/>
                  <a:pt x="14877" y="20610"/>
                  <a:pt x="15098" y="20695"/>
                </a:cubicBezTo>
                <a:cubicBezTo>
                  <a:pt x="15320" y="20779"/>
                  <a:pt x="15653" y="20904"/>
                  <a:pt x="15839" y="20972"/>
                </a:cubicBezTo>
                <a:cubicBezTo>
                  <a:pt x="16025" y="21039"/>
                  <a:pt x="16343" y="21156"/>
                  <a:pt x="16547" y="21231"/>
                </a:cubicBezTo>
                <a:cubicBezTo>
                  <a:pt x="16750" y="21306"/>
                  <a:pt x="17033" y="21410"/>
                  <a:pt x="17174" y="21461"/>
                </a:cubicBezTo>
                <a:cubicBezTo>
                  <a:pt x="17316" y="21511"/>
                  <a:pt x="17446" y="21568"/>
                  <a:pt x="17462" y="21586"/>
                </a:cubicBezTo>
                <a:cubicBezTo>
                  <a:pt x="17467" y="21592"/>
                  <a:pt x="17557" y="21596"/>
                  <a:pt x="17693" y="21600"/>
                </a:cubicBezTo>
                <a:lnTo>
                  <a:pt x="18144" y="21600"/>
                </a:lnTo>
                <a:lnTo>
                  <a:pt x="18347" y="20624"/>
                </a:lnTo>
                <a:cubicBezTo>
                  <a:pt x="18460" y="20077"/>
                  <a:pt x="18696" y="18942"/>
                  <a:pt x="18869" y="18103"/>
                </a:cubicBezTo>
                <a:cubicBezTo>
                  <a:pt x="19192" y="16544"/>
                  <a:pt x="19438" y="15367"/>
                  <a:pt x="19687" y="14185"/>
                </a:cubicBezTo>
                <a:cubicBezTo>
                  <a:pt x="19764" y="13820"/>
                  <a:pt x="19834" y="13476"/>
                  <a:pt x="19843" y="13421"/>
                </a:cubicBezTo>
                <a:cubicBezTo>
                  <a:pt x="19851" y="13366"/>
                  <a:pt x="19895" y="13158"/>
                  <a:pt x="19939" y="12959"/>
                </a:cubicBezTo>
                <a:cubicBezTo>
                  <a:pt x="19983" y="12760"/>
                  <a:pt x="20077" y="12327"/>
                  <a:pt x="20147" y="11995"/>
                </a:cubicBezTo>
                <a:cubicBezTo>
                  <a:pt x="20217" y="11664"/>
                  <a:pt x="20444" y="10605"/>
                  <a:pt x="20651" y="9644"/>
                </a:cubicBezTo>
                <a:cubicBezTo>
                  <a:pt x="20858" y="8683"/>
                  <a:pt x="21046" y="7806"/>
                  <a:pt x="21070" y="7695"/>
                </a:cubicBezTo>
                <a:cubicBezTo>
                  <a:pt x="21176" y="7198"/>
                  <a:pt x="21569" y="5380"/>
                  <a:pt x="21588" y="5297"/>
                </a:cubicBezTo>
                <a:cubicBezTo>
                  <a:pt x="21600" y="5247"/>
                  <a:pt x="21575" y="5219"/>
                  <a:pt x="21498" y="5191"/>
                </a:cubicBezTo>
                <a:cubicBezTo>
                  <a:pt x="21439" y="5170"/>
                  <a:pt x="20957" y="4994"/>
                  <a:pt x="20426" y="4802"/>
                </a:cubicBezTo>
                <a:cubicBezTo>
                  <a:pt x="19895" y="4609"/>
                  <a:pt x="19279" y="4389"/>
                  <a:pt x="19058" y="4311"/>
                </a:cubicBezTo>
                <a:cubicBezTo>
                  <a:pt x="18837" y="4234"/>
                  <a:pt x="18630" y="4155"/>
                  <a:pt x="18599" y="4134"/>
                </a:cubicBezTo>
                <a:cubicBezTo>
                  <a:pt x="18548" y="4100"/>
                  <a:pt x="18543" y="4012"/>
                  <a:pt x="18543" y="3192"/>
                </a:cubicBezTo>
                <a:cubicBezTo>
                  <a:pt x="18543" y="2505"/>
                  <a:pt x="18533" y="2284"/>
                  <a:pt x="18503" y="2272"/>
                </a:cubicBezTo>
                <a:cubicBezTo>
                  <a:pt x="18480" y="2263"/>
                  <a:pt x="17550" y="2235"/>
                  <a:pt x="16434" y="2210"/>
                </a:cubicBezTo>
                <a:cubicBezTo>
                  <a:pt x="14751" y="2172"/>
                  <a:pt x="14400" y="2155"/>
                  <a:pt x="14370" y="2107"/>
                </a:cubicBezTo>
                <a:cubicBezTo>
                  <a:pt x="14350" y="2076"/>
                  <a:pt x="14296" y="1842"/>
                  <a:pt x="14248" y="1588"/>
                </a:cubicBezTo>
                <a:cubicBezTo>
                  <a:pt x="14197" y="1320"/>
                  <a:pt x="14144" y="1125"/>
                  <a:pt x="14122" y="1126"/>
                </a:cubicBezTo>
                <a:cubicBezTo>
                  <a:pt x="14101" y="1127"/>
                  <a:pt x="13997" y="1156"/>
                  <a:pt x="13890" y="1190"/>
                </a:cubicBezTo>
                <a:cubicBezTo>
                  <a:pt x="13784" y="1223"/>
                  <a:pt x="13400" y="1337"/>
                  <a:pt x="13038" y="1445"/>
                </a:cubicBezTo>
                <a:cubicBezTo>
                  <a:pt x="12675" y="1553"/>
                  <a:pt x="12225" y="1687"/>
                  <a:pt x="12040" y="1742"/>
                </a:cubicBezTo>
                <a:cubicBezTo>
                  <a:pt x="11780" y="1820"/>
                  <a:pt x="11693" y="1832"/>
                  <a:pt x="11665" y="1795"/>
                </a:cubicBezTo>
                <a:cubicBezTo>
                  <a:pt x="11633" y="1753"/>
                  <a:pt x="11379" y="1248"/>
                  <a:pt x="10911" y="292"/>
                </a:cubicBezTo>
                <a:cubicBezTo>
                  <a:pt x="10832" y="132"/>
                  <a:pt x="10759" y="1"/>
                  <a:pt x="10747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29" name="Cities benefits from diversity!"/>
          <p:cNvSpPr txBox="1"/>
          <p:nvPr/>
        </p:nvSpPr>
        <p:spPr>
          <a:xfrm>
            <a:off x="194459" y="1217276"/>
            <a:ext cx="12615882" cy="115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/>
            </a:lvl1pPr>
          </a:lstStyle>
          <a:p>
            <a:r>
              <a:t>Cities benefits from diversity!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Skärmavbild 2017-10-23 kl. 14.52.15.png" descr="Skärmavbild 2017-10-23 kl. 14.52.15.png"/>
          <p:cNvPicPr>
            <a:picLocks noChangeAspect="1"/>
          </p:cNvPicPr>
          <p:nvPr/>
        </p:nvPicPr>
        <p:blipFill>
          <a:blip r:embed="rId2">
            <a:extLst/>
          </a:blip>
          <a:srcRect t="1646" r="1077" b="88"/>
          <a:stretch>
            <a:fillRect/>
          </a:stretch>
        </p:blipFill>
        <p:spPr>
          <a:xfrm>
            <a:off x="4799461" y="3199426"/>
            <a:ext cx="7916654" cy="6343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extrusionOk="0">
                <a:moveTo>
                  <a:pt x="10747" y="0"/>
                </a:moveTo>
                <a:cubicBezTo>
                  <a:pt x="10726" y="0"/>
                  <a:pt x="10152" y="419"/>
                  <a:pt x="8326" y="1765"/>
                </a:cubicBezTo>
                <a:cubicBezTo>
                  <a:pt x="7779" y="2168"/>
                  <a:pt x="7312" y="2507"/>
                  <a:pt x="7289" y="2518"/>
                </a:cubicBezTo>
                <a:cubicBezTo>
                  <a:pt x="7266" y="2529"/>
                  <a:pt x="7048" y="2371"/>
                  <a:pt x="6803" y="2167"/>
                </a:cubicBezTo>
                <a:cubicBezTo>
                  <a:pt x="6558" y="1962"/>
                  <a:pt x="6163" y="1633"/>
                  <a:pt x="5925" y="1434"/>
                </a:cubicBezTo>
                <a:cubicBezTo>
                  <a:pt x="5687" y="1236"/>
                  <a:pt x="5474" y="1072"/>
                  <a:pt x="5452" y="1069"/>
                </a:cubicBezTo>
                <a:cubicBezTo>
                  <a:pt x="5409" y="1065"/>
                  <a:pt x="4182" y="3181"/>
                  <a:pt x="3012" y="5275"/>
                </a:cubicBezTo>
                <a:cubicBezTo>
                  <a:pt x="2769" y="5711"/>
                  <a:pt x="2556" y="6068"/>
                  <a:pt x="2540" y="6068"/>
                </a:cubicBezTo>
                <a:cubicBezTo>
                  <a:pt x="2524" y="6068"/>
                  <a:pt x="2511" y="6093"/>
                  <a:pt x="2511" y="6124"/>
                </a:cubicBezTo>
                <a:cubicBezTo>
                  <a:pt x="2511" y="6154"/>
                  <a:pt x="2290" y="6576"/>
                  <a:pt x="2019" y="7059"/>
                </a:cubicBezTo>
                <a:cubicBezTo>
                  <a:pt x="1748" y="7542"/>
                  <a:pt x="1402" y="8162"/>
                  <a:pt x="1251" y="8439"/>
                </a:cubicBezTo>
                <a:cubicBezTo>
                  <a:pt x="1100" y="8715"/>
                  <a:pt x="757" y="9342"/>
                  <a:pt x="488" y="9833"/>
                </a:cubicBezTo>
                <a:lnTo>
                  <a:pt x="0" y="10727"/>
                </a:lnTo>
                <a:lnTo>
                  <a:pt x="0" y="10991"/>
                </a:lnTo>
                <a:lnTo>
                  <a:pt x="346" y="11285"/>
                </a:lnTo>
                <a:cubicBezTo>
                  <a:pt x="537" y="11446"/>
                  <a:pt x="895" y="11751"/>
                  <a:pt x="1143" y="11962"/>
                </a:cubicBezTo>
                <a:cubicBezTo>
                  <a:pt x="1611" y="12360"/>
                  <a:pt x="4259" y="14582"/>
                  <a:pt x="6245" y="16243"/>
                </a:cubicBezTo>
                <a:lnTo>
                  <a:pt x="7388" y="17200"/>
                </a:lnTo>
                <a:lnTo>
                  <a:pt x="7686" y="18757"/>
                </a:lnTo>
                <a:cubicBezTo>
                  <a:pt x="7850" y="19613"/>
                  <a:pt x="7991" y="20333"/>
                  <a:pt x="7998" y="20358"/>
                </a:cubicBezTo>
                <a:cubicBezTo>
                  <a:pt x="8007" y="20388"/>
                  <a:pt x="8211" y="20340"/>
                  <a:pt x="8617" y="20209"/>
                </a:cubicBezTo>
                <a:cubicBezTo>
                  <a:pt x="8950" y="20102"/>
                  <a:pt x="9233" y="20014"/>
                  <a:pt x="9246" y="20013"/>
                </a:cubicBezTo>
                <a:cubicBezTo>
                  <a:pt x="9258" y="20013"/>
                  <a:pt x="9330" y="20144"/>
                  <a:pt x="9405" y="20304"/>
                </a:cubicBezTo>
                <a:cubicBezTo>
                  <a:pt x="9480" y="20464"/>
                  <a:pt x="9544" y="20601"/>
                  <a:pt x="9549" y="20609"/>
                </a:cubicBezTo>
                <a:cubicBezTo>
                  <a:pt x="9560" y="20630"/>
                  <a:pt x="9801" y="20453"/>
                  <a:pt x="10189" y="20139"/>
                </a:cubicBezTo>
                <a:cubicBezTo>
                  <a:pt x="10366" y="19996"/>
                  <a:pt x="10525" y="19879"/>
                  <a:pt x="10543" y="19880"/>
                </a:cubicBezTo>
                <a:cubicBezTo>
                  <a:pt x="10560" y="19880"/>
                  <a:pt x="10705" y="19991"/>
                  <a:pt x="10863" y="20127"/>
                </a:cubicBezTo>
                <a:cubicBezTo>
                  <a:pt x="11021" y="20263"/>
                  <a:pt x="11166" y="20374"/>
                  <a:pt x="11184" y="20373"/>
                </a:cubicBezTo>
                <a:cubicBezTo>
                  <a:pt x="11225" y="20371"/>
                  <a:pt x="11259" y="20314"/>
                  <a:pt x="11507" y="19822"/>
                </a:cubicBezTo>
                <a:cubicBezTo>
                  <a:pt x="11610" y="19617"/>
                  <a:pt x="11711" y="19450"/>
                  <a:pt x="11732" y="19450"/>
                </a:cubicBezTo>
                <a:cubicBezTo>
                  <a:pt x="11753" y="19450"/>
                  <a:pt x="11835" y="19475"/>
                  <a:pt x="11913" y="19507"/>
                </a:cubicBezTo>
                <a:cubicBezTo>
                  <a:pt x="11991" y="19538"/>
                  <a:pt x="12650" y="19784"/>
                  <a:pt x="13376" y="20053"/>
                </a:cubicBezTo>
                <a:cubicBezTo>
                  <a:pt x="14102" y="20321"/>
                  <a:pt x="14877" y="20610"/>
                  <a:pt x="15098" y="20695"/>
                </a:cubicBezTo>
                <a:cubicBezTo>
                  <a:pt x="15320" y="20779"/>
                  <a:pt x="15653" y="20904"/>
                  <a:pt x="15839" y="20972"/>
                </a:cubicBezTo>
                <a:cubicBezTo>
                  <a:pt x="16025" y="21039"/>
                  <a:pt x="16343" y="21156"/>
                  <a:pt x="16547" y="21231"/>
                </a:cubicBezTo>
                <a:cubicBezTo>
                  <a:pt x="16750" y="21306"/>
                  <a:pt x="17033" y="21410"/>
                  <a:pt x="17174" y="21461"/>
                </a:cubicBezTo>
                <a:cubicBezTo>
                  <a:pt x="17316" y="21511"/>
                  <a:pt x="17446" y="21568"/>
                  <a:pt x="17462" y="21586"/>
                </a:cubicBezTo>
                <a:cubicBezTo>
                  <a:pt x="17467" y="21592"/>
                  <a:pt x="17557" y="21596"/>
                  <a:pt x="17693" y="21600"/>
                </a:cubicBezTo>
                <a:lnTo>
                  <a:pt x="18144" y="21600"/>
                </a:lnTo>
                <a:lnTo>
                  <a:pt x="18347" y="20624"/>
                </a:lnTo>
                <a:cubicBezTo>
                  <a:pt x="18460" y="20077"/>
                  <a:pt x="18696" y="18942"/>
                  <a:pt x="18869" y="18103"/>
                </a:cubicBezTo>
                <a:cubicBezTo>
                  <a:pt x="19192" y="16544"/>
                  <a:pt x="19438" y="15367"/>
                  <a:pt x="19687" y="14185"/>
                </a:cubicBezTo>
                <a:cubicBezTo>
                  <a:pt x="19764" y="13820"/>
                  <a:pt x="19834" y="13476"/>
                  <a:pt x="19843" y="13421"/>
                </a:cubicBezTo>
                <a:cubicBezTo>
                  <a:pt x="19851" y="13366"/>
                  <a:pt x="19895" y="13158"/>
                  <a:pt x="19939" y="12959"/>
                </a:cubicBezTo>
                <a:cubicBezTo>
                  <a:pt x="19983" y="12760"/>
                  <a:pt x="20077" y="12327"/>
                  <a:pt x="20147" y="11995"/>
                </a:cubicBezTo>
                <a:cubicBezTo>
                  <a:pt x="20217" y="11664"/>
                  <a:pt x="20444" y="10605"/>
                  <a:pt x="20651" y="9644"/>
                </a:cubicBezTo>
                <a:cubicBezTo>
                  <a:pt x="20858" y="8683"/>
                  <a:pt x="21046" y="7806"/>
                  <a:pt x="21070" y="7695"/>
                </a:cubicBezTo>
                <a:cubicBezTo>
                  <a:pt x="21176" y="7198"/>
                  <a:pt x="21569" y="5380"/>
                  <a:pt x="21588" y="5297"/>
                </a:cubicBezTo>
                <a:cubicBezTo>
                  <a:pt x="21600" y="5247"/>
                  <a:pt x="21575" y="5219"/>
                  <a:pt x="21498" y="5191"/>
                </a:cubicBezTo>
                <a:cubicBezTo>
                  <a:pt x="21439" y="5170"/>
                  <a:pt x="20957" y="4994"/>
                  <a:pt x="20426" y="4802"/>
                </a:cubicBezTo>
                <a:cubicBezTo>
                  <a:pt x="19895" y="4609"/>
                  <a:pt x="19279" y="4389"/>
                  <a:pt x="19058" y="4311"/>
                </a:cubicBezTo>
                <a:cubicBezTo>
                  <a:pt x="18837" y="4234"/>
                  <a:pt x="18630" y="4155"/>
                  <a:pt x="18599" y="4134"/>
                </a:cubicBezTo>
                <a:cubicBezTo>
                  <a:pt x="18548" y="4100"/>
                  <a:pt x="18543" y="4012"/>
                  <a:pt x="18543" y="3192"/>
                </a:cubicBezTo>
                <a:cubicBezTo>
                  <a:pt x="18543" y="2505"/>
                  <a:pt x="18533" y="2284"/>
                  <a:pt x="18503" y="2272"/>
                </a:cubicBezTo>
                <a:cubicBezTo>
                  <a:pt x="18480" y="2263"/>
                  <a:pt x="17550" y="2235"/>
                  <a:pt x="16434" y="2210"/>
                </a:cubicBezTo>
                <a:cubicBezTo>
                  <a:pt x="14751" y="2172"/>
                  <a:pt x="14400" y="2155"/>
                  <a:pt x="14370" y="2107"/>
                </a:cubicBezTo>
                <a:cubicBezTo>
                  <a:pt x="14350" y="2076"/>
                  <a:pt x="14296" y="1842"/>
                  <a:pt x="14248" y="1588"/>
                </a:cubicBezTo>
                <a:cubicBezTo>
                  <a:pt x="14197" y="1320"/>
                  <a:pt x="14144" y="1125"/>
                  <a:pt x="14122" y="1126"/>
                </a:cubicBezTo>
                <a:cubicBezTo>
                  <a:pt x="14101" y="1127"/>
                  <a:pt x="13997" y="1156"/>
                  <a:pt x="13890" y="1190"/>
                </a:cubicBezTo>
                <a:cubicBezTo>
                  <a:pt x="13784" y="1223"/>
                  <a:pt x="13400" y="1337"/>
                  <a:pt x="13038" y="1445"/>
                </a:cubicBezTo>
                <a:cubicBezTo>
                  <a:pt x="12675" y="1553"/>
                  <a:pt x="12225" y="1687"/>
                  <a:pt x="12040" y="1742"/>
                </a:cubicBezTo>
                <a:cubicBezTo>
                  <a:pt x="11780" y="1820"/>
                  <a:pt x="11693" y="1832"/>
                  <a:pt x="11665" y="1795"/>
                </a:cubicBezTo>
                <a:cubicBezTo>
                  <a:pt x="11633" y="1753"/>
                  <a:pt x="11379" y="1248"/>
                  <a:pt x="10911" y="292"/>
                </a:cubicBezTo>
                <a:cubicBezTo>
                  <a:pt x="10832" y="132"/>
                  <a:pt x="10759" y="1"/>
                  <a:pt x="10747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2" name="The rest of the cards come in different categories:"/>
          <p:cNvSpPr txBox="1"/>
          <p:nvPr/>
        </p:nvSpPr>
        <p:spPr>
          <a:xfrm>
            <a:off x="194459" y="677526"/>
            <a:ext cx="11801164" cy="2234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/>
            </a:lvl1pPr>
          </a:lstStyle>
          <a:p>
            <a:r>
              <a:t>The rest of the cards come in different categories:</a:t>
            </a:r>
          </a:p>
        </p:txBody>
      </p:sp>
      <p:sp>
        <p:nvSpPr>
          <p:cNvPr id="233" name="Transport…"/>
          <p:cNvSpPr txBox="1"/>
          <p:nvPr/>
        </p:nvSpPr>
        <p:spPr>
          <a:xfrm>
            <a:off x="431526" y="3165159"/>
            <a:ext cx="4574334" cy="5506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000"/>
            </a:pPr>
            <a:r>
              <a:t>Transport</a:t>
            </a:r>
          </a:p>
          <a:p>
            <a:pPr algn="l">
              <a:defRPr sz="5000"/>
            </a:pPr>
            <a:r>
              <a:t>Private</a:t>
            </a:r>
          </a:p>
          <a:p>
            <a:pPr algn="l">
              <a:defRPr sz="5000"/>
            </a:pPr>
            <a:r>
              <a:t>Care</a:t>
            </a:r>
          </a:p>
          <a:p>
            <a:pPr algn="l">
              <a:defRPr sz="5000"/>
            </a:pPr>
            <a:r>
              <a:t>Culture</a:t>
            </a:r>
          </a:p>
          <a:p>
            <a:pPr algn="l">
              <a:defRPr sz="5000"/>
            </a:pPr>
            <a:r>
              <a:t>Municipal</a:t>
            </a:r>
          </a:p>
          <a:p>
            <a:pPr algn="l">
              <a:defRPr sz="5000"/>
            </a:pPr>
            <a:r>
              <a:t>Nature</a:t>
            </a:r>
          </a:p>
          <a:p>
            <a:pPr algn="l">
              <a:defRPr sz="5000"/>
            </a:pPr>
            <a:r>
              <a:t>Residence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Skärmavbild 2017-10-23 kl. 16.42.06.png" descr="Skärmavbild 2017-10-23 kl. 16.42.06.png"/>
          <p:cNvPicPr>
            <a:picLocks noChangeAspect="1"/>
          </p:cNvPicPr>
          <p:nvPr/>
        </p:nvPicPr>
        <p:blipFill>
          <a:blip r:embed="rId2">
            <a:extLst/>
          </a:blip>
          <a:srcRect l="1019" r="1140" b="1668"/>
          <a:stretch>
            <a:fillRect/>
          </a:stretch>
        </p:blipFill>
        <p:spPr>
          <a:xfrm rot="16200000">
            <a:off x="4535009" y="1624675"/>
            <a:ext cx="8709962" cy="6515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83" extrusionOk="0">
                <a:moveTo>
                  <a:pt x="6724" y="0"/>
                </a:moveTo>
                <a:cubicBezTo>
                  <a:pt x="6693" y="0"/>
                  <a:pt x="6658" y="57"/>
                  <a:pt x="6648" y="128"/>
                </a:cubicBezTo>
                <a:cubicBezTo>
                  <a:pt x="6634" y="223"/>
                  <a:pt x="6649" y="256"/>
                  <a:pt x="6706" y="256"/>
                </a:cubicBezTo>
                <a:cubicBezTo>
                  <a:pt x="6757" y="256"/>
                  <a:pt x="6782" y="214"/>
                  <a:pt x="6782" y="128"/>
                </a:cubicBezTo>
                <a:cubicBezTo>
                  <a:pt x="6782" y="56"/>
                  <a:pt x="6757" y="0"/>
                  <a:pt x="6724" y="0"/>
                </a:cubicBezTo>
                <a:close/>
                <a:moveTo>
                  <a:pt x="7076" y="0"/>
                </a:moveTo>
                <a:cubicBezTo>
                  <a:pt x="7053" y="0"/>
                  <a:pt x="7034" y="95"/>
                  <a:pt x="7034" y="210"/>
                </a:cubicBezTo>
                <a:cubicBezTo>
                  <a:pt x="7035" y="367"/>
                  <a:pt x="7045" y="399"/>
                  <a:pt x="7076" y="337"/>
                </a:cubicBezTo>
                <a:cubicBezTo>
                  <a:pt x="7129" y="226"/>
                  <a:pt x="7129" y="0"/>
                  <a:pt x="7076" y="0"/>
                </a:cubicBezTo>
                <a:close/>
                <a:moveTo>
                  <a:pt x="7740" y="4"/>
                </a:moveTo>
                <a:cubicBezTo>
                  <a:pt x="7660" y="14"/>
                  <a:pt x="7635" y="73"/>
                  <a:pt x="7652" y="193"/>
                </a:cubicBezTo>
                <a:cubicBezTo>
                  <a:pt x="7668" y="303"/>
                  <a:pt x="7692" y="332"/>
                  <a:pt x="7749" y="308"/>
                </a:cubicBezTo>
                <a:cubicBezTo>
                  <a:pt x="7790" y="290"/>
                  <a:pt x="7840" y="307"/>
                  <a:pt x="7859" y="347"/>
                </a:cubicBezTo>
                <a:cubicBezTo>
                  <a:pt x="7882" y="395"/>
                  <a:pt x="7901" y="354"/>
                  <a:pt x="7915" y="224"/>
                </a:cubicBezTo>
                <a:cubicBezTo>
                  <a:pt x="7934" y="51"/>
                  <a:pt x="7925" y="27"/>
                  <a:pt x="7838" y="11"/>
                </a:cubicBezTo>
                <a:cubicBezTo>
                  <a:pt x="7799" y="3"/>
                  <a:pt x="7766" y="1"/>
                  <a:pt x="7740" y="4"/>
                </a:cubicBezTo>
                <a:close/>
                <a:moveTo>
                  <a:pt x="18980" y="903"/>
                </a:moveTo>
                <a:cubicBezTo>
                  <a:pt x="18487" y="906"/>
                  <a:pt x="18174" y="912"/>
                  <a:pt x="18048" y="922"/>
                </a:cubicBezTo>
                <a:cubicBezTo>
                  <a:pt x="17887" y="934"/>
                  <a:pt x="17357" y="959"/>
                  <a:pt x="16872" y="977"/>
                </a:cubicBezTo>
                <a:cubicBezTo>
                  <a:pt x="15827" y="1016"/>
                  <a:pt x="15159" y="1051"/>
                  <a:pt x="14502" y="1103"/>
                </a:cubicBezTo>
                <a:cubicBezTo>
                  <a:pt x="14237" y="1124"/>
                  <a:pt x="13982" y="1139"/>
                  <a:pt x="13935" y="1136"/>
                </a:cubicBezTo>
                <a:cubicBezTo>
                  <a:pt x="13269" y="1093"/>
                  <a:pt x="11772" y="1066"/>
                  <a:pt x="9866" y="1060"/>
                </a:cubicBezTo>
                <a:lnTo>
                  <a:pt x="7516" y="1052"/>
                </a:lnTo>
                <a:lnTo>
                  <a:pt x="7496" y="1787"/>
                </a:lnTo>
                <a:cubicBezTo>
                  <a:pt x="7469" y="2725"/>
                  <a:pt x="7395" y="2764"/>
                  <a:pt x="7379" y="1849"/>
                </a:cubicBezTo>
                <a:lnTo>
                  <a:pt x="7367" y="1175"/>
                </a:lnTo>
                <a:lnTo>
                  <a:pt x="7106" y="1174"/>
                </a:lnTo>
                <a:cubicBezTo>
                  <a:pt x="6963" y="1173"/>
                  <a:pt x="6619" y="1161"/>
                  <a:pt x="6342" y="1148"/>
                </a:cubicBezTo>
                <a:cubicBezTo>
                  <a:pt x="6065" y="1135"/>
                  <a:pt x="5295" y="1109"/>
                  <a:pt x="4631" y="1093"/>
                </a:cubicBezTo>
                <a:cubicBezTo>
                  <a:pt x="3967" y="1076"/>
                  <a:pt x="3410" y="1060"/>
                  <a:pt x="3393" y="1057"/>
                </a:cubicBezTo>
                <a:cubicBezTo>
                  <a:pt x="3376" y="1054"/>
                  <a:pt x="2697" y="1053"/>
                  <a:pt x="1884" y="1057"/>
                </a:cubicBezTo>
                <a:lnTo>
                  <a:pt x="405" y="1064"/>
                </a:lnTo>
                <a:lnTo>
                  <a:pt x="405" y="1453"/>
                </a:lnTo>
                <a:cubicBezTo>
                  <a:pt x="405" y="1667"/>
                  <a:pt x="385" y="1857"/>
                  <a:pt x="362" y="1876"/>
                </a:cubicBezTo>
                <a:cubicBezTo>
                  <a:pt x="337" y="1897"/>
                  <a:pt x="328" y="2032"/>
                  <a:pt x="340" y="2197"/>
                </a:cubicBezTo>
                <a:cubicBezTo>
                  <a:pt x="351" y="2354"/>
                  <a:pt x="345" y="2510"/>
                  <a:pt x="325" y="2543"/>
                </a:cubicBezTo>
                <a:cubicBezTo>
                  <a:pt x="264" y="2646"/>
                  <a:pt x="233" y="3859"/>
                  <a:pt x="289" y="3977"/>
                </a:cubicBezTo>
                <a:cubicBezTo>
                  <a:pt x="326" y="4057"/>
                  <a:pt x="326" y="4111"/>
                  <a:pt x="288" y="4210"/>
                </a:cubicBezTo>
                <a:cubicBezTo>
                  <a:pt x="260" y="4281"/>
                  <a:pt x="228" y="4491"/>
                  <a:pt x="216" y="4675"/>
                </a:cubicBezTo>
                <a:cubicBezTo>
                  <a:pt x="182" y="5201"/>
                  <a:pt x="180" y="7559"/>
                  <a:pt x="214" y="7603"/>
                </a:cubicBezTo>
                <a:cubicBezTo>
                  <a:pt x="231" y="7625"/>
                  <a:pt x="497" y="7643"/>
                  <a:pt x="806" y="7643"/>
                </a:cubicBezTo>
                <a:cubicBezTo>
                  <a:pt x="1152" y="7643"/>
                  <a:pt x="1369" y="7665"/>
                  <a:pt x="1370" y="7699"/>
                </a:cubicBezTo>
                <a:cubicBezTo>
                  <a:pt x="1372" y="7774"/>
                  <a:pt x="1058" y="7829"/>
                  <a:pt x="594" y="7835"/>
                </a:cubicBezTo>
                <a:lnTo>
                  <a:pt x="216" y="7839"/>
                </a:lnTo>
                <a:lnTo>
                  <a:pt x="222" y="8021"/>
                </a:lnTo>
                <a:cubicBezTo>
                  <a:pt x="225" y="8122"/>
                  <a:pt x="242" y="8250"/>
                  <a:pt x="259" y="8308"/>
                </a:cubicBezTo>
                <a:cubicBezTo>
                  <a:pt x="278" y="8370"/>
                  <a:pt x="271" y="8460"/>
                  <a:pt x="241" y="8524"/>
                </a:cubicBezTo>
                <a:cubicBezTo>
                  <a:pt x="175" y="8664"/>
                  <a:pt x="146" y="9457"/>
                  <a:pt x="197" y="9696"/>
                </a:cubicBezTo>
                <a:cubicBezTo>
                  <a:pt x="222" y="9813"/>
                  <a:pt x="221" y="9898"/>
                  <a:pt x="194" y="9933"/>
                </a:cubicBezTo>
                <a:cubicBezTo>
                  <a:pt x="171" y="9964"/>
                  <a:pt x="152" y="10155"/>
                  <a:pt x="151" y="10357"/>
                </a:cubicBezTo>
                <a:cubicBezTo>
                  <a:pt x="150" y="10558"/>
                  <a:pt x="133" y="10900"/>
                  <a:pt x="112" y="11115"/>
                </a:cubicBezTo>
                <a:cubicBezTo>
                  <a:pt x="82" y="11423"/>
                  <a:pt x="87" y="11541"/>
                  <a:pt x="134" y="11669"/>
                </a:cubicBezTo>
                <a:cubicBezTo>
                  <a:pt x="170" y="11764"/>
                  <a:pt x="195" y="11996"/>
                  <a:pt x="195" y="12226"/>
                </a:cubicBezTo>
                <a:cubicBezTo>
                  <a:pt x="195" y="12552"/>
                  <a:pt x="179" y="12641"/>
                  <a:pt x="105" y="12747"/>
                </a:cubicBezTo>
                <a:cubicBezTo>
                  <a:pt x="33" y="12848"/>
                  <a:pt x="25" y="12892"/>
                  <a:pt x="64" y="12956"/>
                </a:cubicBezTo>
                <a:cubicBezTo>
                  <a:pt x="99" y="13012"/>
                  <a:pt x="112" y="13314"/>
                  <a:pt x="107" y="13951"/>
                </a:cubicBezTo>
                <a:cubicBezTo>
                  <a:pt x="103" y="14455"/>
                  <a:pt x="114" y="14913"/>
                  <a:pt x="132" y="14971"/>
                </a:cubicBezTo>
                <a:cubicBezTo>
                  <a:pt x="152" y="15033"/>
                  <a:pt x="146" y="15121"/>
                  <a:pt x="118" y="15182"/>
                </a:cubicBezTo>
                <a:cubicBezTo>
                  <a:pt x="91" y="15239"/>
                  <a:pt x="69" y="15409"/>
                  <a:pt x="69" y="15562"/>
                </a:cubicBezTo>
                <a:cubicBezTo>
                  <a:pt x="69" y="15714"/>
                  <a:pt x="49" y="15855"/>
                  <a:pt x="26" y="15875"/>
                </a:cubicBezTo>
                <a:cubicBezTo>
                  <a:pt x="1" y="15896"/>
                  <a:pt x="-7" y="16047"/>
                  <a:pt x="7" y="16256"/>
                </a:cubicBezTo>
                <a:cubicBezTo>
                  <a:pt x="35" y="16658"/>
                  <a:pt x="36" y="16622"/>
                  <a:pt x="10" y="17033"/>
                </a:cubicBezTo>
                <a:cubicBezTo>
                  <a:pt x="-4" y="17267"/>
                  <a:pt x="6" y="17368"/>
                  <a:pt x="51" y="17417"/>
                </a:cubicBezTo>
                <a:cubicBezTo>
                  <a:pt x="120" y="17493"/>
                  <a:pt x="130" y="17646"/>
                  <a:pt x="71" y="17725"/>
                </a:cubicBezTo>
                <a:cubicBezTo>
                  <a:pt x="19" y="17795"/>
                  <a:pt x="16" y="19297"/>
                  <a:pt x="66" y="20354"/>
                </a:cubicBezTo>
                <a:cubicBezTo>
                  <a:pt x="88" y="20816"/>
                  <a:pt x="106" y="21247"/>
                  <a:pt x="108" y="21311"/>
                </a:cubicBezTo>
                <a:cubicBezTo>
                  <a:pt x="110" y="21428"/>
                  <a:pt x="116" y="21428"/>
                  <a:pt x="2492" y="21470"/>
                </a:cubicBezTo>
                <a:cubicBezTo>
                  <a:pt x="3801" y="21494"/>
                  <a:pt x="5363" y="21513"/>
                  <a:pt x="5961" y="21514"/>
                </a:cubicBezTo>
                <a:lnTo>
                  <a:pt x="7048" y="21516"/>
                </a:lnTo>
                <a:lnTo>
                  <a:pt x="7128" y="21369"/>
                </a:lnTo>
                <a:lnTo>
                  <a:pt x="7208" y="21223"/>
                </a:lnTo>
                <a:lnTo>
                  <a:pt x="9434" y="21226"/>
                </a:lnTo>
                <a:cubicBezTo>
                  <a:pt x="10930" y="21228"/>
                  <a:pt x="11674" y="21210"/>
                  <a:pt x="11704" y="21171"/>
                </a:cubicBezTo>
                <a:cubicBezTo>
                  <a:pt x="11734" y="21130"/>
                  <a:pt x="11765" y="21132"/>
                  <a:pt x="11806" y="21177"/>
                </a:cubicBezTo>
                <a:cubicBezTo>
                  <a:pt x="11847" y="21222"/>
                  <a:pt x="12227" y="21248"/>
                  <a:pt x="13044" y="21260"/>
                </a:cubicBezTo>
                <a:cubicBezTo>
                  <a:pt x="13994" y="21274"/>
                  <a:pt x="14235" y="21293"/>
                  <a:pt x="14289" y="21357"/>
                </a:cubicBezTo>
                <a:cubicBezTo>
                  <a:pt x="14353" y="21435"/>
                  <a:pt x="14679" y="21454"/>
                  <a:pt x="15992" y="21458"/>
                </a:cubicBezTo>
                <a:cubicBezTo>
                  <a:pt x="16176" y="21459"/>
                  <a:pt x="16350" y="21483"/>
                  <a:pt x="16376" y="21511"/>
                </a:cubicBezTo>
                <a:cubicBezTo>
                  <a:pt x="16406" y="21543"/>
                  <a:pt x="16435" y="21542"/>
                  <a:pt x="16450" y="21508"/>
                </a:cubicBezTo>
                <a:cubicBezTo>
                  <a:pt x="16479" y="21446"/>
                  <a:pt x="16932" y="21457"/>
                  <a:pt x="17010" y="21522"/>
                </a:cubicBezTo>
                <a:cubicBezTo>
                  <a:pt x="17038" y="21545"/>
                  <a:pt x="17085" y="21546"/>
                  <a:pt x="17112" y="21523"/>
                </a:cubicBezTo>
                <a:cubicBezTo>
                  <a:pt x="17175" y="21471"/>
                  <a:pt x="17356" y="21458"/>
                  <a:pt x="17377" y="21503"/>
                </a:cubicBezTo>
                <a:cubicBezTo>
                  <a:pt x="17397" y="21546"/>
                  <a:pt x="17710" y="21527"/>
                  <a:pt x="17768" y="21480"/>
                </a:cubicBezTo>
                <a:cubicBezTo>
                  <a:pt x="17792" y="21460"/>
                  <a:pt x="17823" y="21470"/>
                  <a:pt x="17838" y="21503"/>
                </a:cubicBezTo>
                <a:cubicBezTo>
                  <a:pt x="17856" y="21540"/>
                  <a:pt x="17885" y="21544"/>
                  <a:pt x="17915" y="21512"/>
                </a:cubicBezTo>
                <a:cubicBezTo>
                  <a:pt x="17942" y="21484"/>
                  <a:pt x="18020" y="21469"/>
                  <a:pt x="18089" y="21480"/>
                </a:cubicBezTo>
                <a:cubicBezTo>
                  <a:pt x="18266" y="21507"/>
                  <a:pt x="18281" y="21507"/>
                  <a:pt x="18456" y="21480"/>
                </a:cubicBezTo>
                <a:cubicBezTo>
                  <a:pt x="18543" y="21466"/>
                  <a:pt x="18624" y="21478"/>
                  <a:pt x="18637" y="21507"/>
                </a:cubicBezTo>
                <a:cubicBezTo>
                  <a:pt x="18651" y="21536"/>
                  <a:pt x="18679" y="21546"/>
                  <a:pt x="18698" y="21529"/>
                </a:cubicBezTo>
                <a:cubicBezTo>
                  <a:pt x="18718" y="21513"/>
                  <a:pt x="18747" y="21526"/>
                  <a:pt x="18762" y="21560"/>
                </a:cubicBezTo>
                <a:cubicBezTo>
                  <a:pt x="18781" y="21600"/>
                  <a:pt x="18817" y="21589"/>
                  <a:pt x="18871" y="21524"/>
                </a:cubicBezTo>
                <a:cubicBezTo>
                  <a:pt x="18929" y="21453"/>
                  <a:pt x="18964" y="21442"/>
                  <a:pt x="18997" y="21487"/>
                </a:cubicBezTo>
                <a:cubicBezTo>
                  <a:pt x="19031" y="21533"/>
                  <a:pt x="19066" y="21532"/>
                  <a:pt x="19122" y="21485"/>
                </a:cubicBezTo>
                <a:cubicBezTo>
                  <a:pt x="19181" y="21436"/>
                  <a:pt x="19212" y="21437"/>
                  <a:pt x="19250" y="21489"/>
                </a:cubicBezTo>
                <a:cubicBezTo>
                  <a:pt x="19290" y="21542"/>
                  <a:pt x="19317" y="21538"/>
                  <a:pt x="19371" y="21472"/>
                </a:cubicBezTo>
                <a:cubicBezTo>
                  <a:pt x="19429" y="21402"/>
                  <a:pt x="19605" y="21386"/>
                  <a:pt x="20367" y="21381"/>
                </a:cubicBezTo>
                <a:cubicBezTo>
                  <a:pt x="20876" y="21377"/>
                  <a:pt x="21316" y="21354"/>
                  <a:pt x="21344" y="21331"/>
                </a:cubicBezTo>
                <a:cubicBezTo>
                  <a:pt x="21383" y="21299"/>
                  <a:pt x="21389" y="21064"/>
                  <a:pt x="21369" y="20345"/>
                </a:cubicBezTo>
                <a:cubicBezTo>
                  <a:pt x="21354" y="19826"/>
                  <a:pt x="21343" y="19137"/>
                  <a:pt x="21343" y="18813"/>
                </a:cubicBezTo>
                <a:cubicBezTo>
                  <a:pt x="21346" y="16821"/>
                  <a:pt x="21335" y="14998"/>
                  <a:pt x="21319" y="14837"/>
                </a:cubicBezTo>
                <a:cubicBezTo>
                  <a:pt x="21310" y="14735"/>
                  <a:pt x="21318" y="14623"/>
                  <a:pt x="21337" y="14590"/>
                </a:cubicBezTo>
                <a:cubicBezTo>
                  <a:pt x="21395" y="14493"/>
                  <a:pt x="21418" y="13448"/>
                  <a:pt x="21373" y="12991"/>
                </a:cubicBezTo>
                <a:cubicBezTo>
                  <a:pt x="21350" y="12760"/>
                  <a:pt x="21333" y="12545"/>
                  <a:pt x="21333" y="12514"/>
                </a:cubicBezTo>
                <a:cubicBezTo>
                  <a:pt x="21334" y="12483"/>
                  <a:pt x="21344" y="12119"/>
                  <a:pt x="21356" y="11703"/>
                </a:cubicBezTo>
                <a:cubicBezTo>
                  <a:pt x="21381" y="10849"/>
                  <a:pt x="21389" y="10067"/>
                  <a:pt x="21385" y="8760"/>
                </a:cubicBezTo>
                <a:lnTo>
                  <a:pt x="21383" y="7862"/>
                </a:lnTo>
                <a:lnTo>
                  <a:pt x="20596" y="7851"/>
                </a:lnTo>
                <a:cubicBezTo>
                  <a:pt x="19155" y="7829"/>
                  <a:pt x="17674" y="7776"/>
                  <a:pt x="17637" y="7745"/>
                </a:cubicBezTo>
                <a:cubicBezTo>
                  <a:pt x="17540" y="7666"/>
                  <a:pt x="17715" y="7614"/>
                  <a:pt x="18175" y="7586"/>
                </a:cubicBezTo>
                <a:cubicBezTo>
                  <a:pt x="19248" y="7522"/>
                  <a:pt x="19927" y="7500"/>
                  <a:pt x="20744" y="7502"/>
                </a:cubicBezTo>
                <a:lnTo>
                  <a:pt x="21593" y="7505"/>
                </a:lnTo>
                <a:lnTo>
                  <a:pt x="21593" y="6842"/>
                </a:lnTo>
                <a:cubicBezTo>
                  <a:pt x="21593" y="6478"/>
                  <a:pt x="21575" y="6043"/>
                  <a:pt x="21553" y="5876"/>
                </a:cubicBezTo>
                <a:cubicBezTo>
                  <a:pt x="21486" y="5371"/>
                  <a:pt x="21470" y="4378"/>
                  <a:pt x="21528" y="4314"/>
                </a:cubicBezTo>
                <a:cubicBezTo>
                  <a:pt x="21564" y="4274"/>
                  <a:pt x="21569" y="4154"/>
                  <a:pt x="21548" y="3906"/>
                </a:cubicBezTo>
                <a:cubicBezTo>
                  <a:pt x="21531" y="3713"/>
                  <a:pt x="21504" y="3039"/>
                  <a:pt x="21488" y="2407"/>
                </a:cubicBezTo>
                <a:cubicBezTo>
                  <a:pt x="21462" y="1423"/>
                  <a:pt x="21451" y="1165"/>
                  <a:pt x="21429" y="945"/>
                </a:cubicBezTo>
                <a:cubicBezTo>
                  <a:pt x="21427" y="926"/>
                  <a:pt x="21232" y="909"/>
                  <a:pt x="20996" y="907"/>
                </a:cubicBezTo>
                <a:cubicBezTo>
                  <a:pt x="20147" y="902"/>
                  <a:pt x="19473" y="901"/>
                  <a:pt x="18980" y="90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6" name="Kvadrat"/>
          <p:cNvSpPr/>
          <p:nvPr/>
        </p:nvSpPr>
        <p:spPr>
          <a:xfrm>
            <a:off x="4699000" y="54610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7" name="In the game we play our cards next to another cards."/>
          <p:cNvSpPr txBox="1"/>
          <p:nvPr/>
        </p:nvSpPr>
        <p:spPr>
          <a:xfrm>
            <a:off x="456926" y="679918"/>
            <a:ext cx="5403207" cy="3838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/>
            </a:lvl1pPr>
          </a:lstStyle>
          <a:p>
            <a:r>
              <a:t>In the game we play our cards next to another cards.</a:t>
            </a:r>
          </a:p>
        </p:txBody>
      </p:sp>
      <p:sp>
        <p:nvSpPr>
          <p:cNvPr id="238" name="Rektangel"/>
          <p:cNvSpPr/>
          <p:nvPr/>
        </p:nvSpPr>
        <p:spPr>
          <a:xfrm>
            <a:off x="10007600" y="3479800"/>
            <a:ext cx="2112235" cy="2794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9" name="Rektangel"/>
          <p:cNvSpPr/>
          <p:nvPr/>
        </p:nvSpPr>
        <p:spPr>
          <a:xfrm>
            <a:off x="5926666" y="6282266"/>
            <a:ext cx="2112236" cy="29688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40" name="Rektangel"/>
          <p:cNvSpPr/>
          <p:nvPr/>
        </p:nvSpPr>
        <p:spPr>
          <a:xfrm>
            <a:off x="7967133" y="6180666"/>
            <a:ext cx="2112235" cy="30717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41" name="Rektangel"/>
          <p:cNvSpPr/>
          <p:nvPr/>
        </p:nvSpPr>
        <p:spPr>
          <a:xfrm>
            <a:off x="10007600" y="6146800"/>
            <a:ext cx="2274888" cy="31529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UMEÅ +"/>
          <p:cNvSpPr txBox="1"/>
          <p:nvPr/>
        </p:nvSpPr>
        <p:spPr>
          <a:xfrm>
            <a:off x="2238607" y="1261533"/>
            <a:ext cx="9232105" cy="375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2000" b="0">
                <a:latin typeface="Railroad Gothic ATF"/>
                <a:ea typeface="Railroad Gothic ATF"/>
                <a:cs typeface="Railroad Gothic ATF"/>
                <a:sym typeface="Railroad Gothic ATF"/>
              </a:defRPr>
            </a:lvl1pPr>
          </a:lstStyle>
          <a:p>
            <a:r>
              <a:t>UMEÅ +</a:t>
            </a:r>
          </a:p>
        </p:txBody>
      </p:sp>
      <p:sp>
        <p:nvSpPr>
          <p:cNvPr id="126" name="LULEÅ"/>
          <p:cNvSpPr txBox="1"/>
          <p:nvPr/>
        </p:nvSpPr>
        <p:spPr>
          <a:xfrm>
            <a:off x="5015674" y="3702050"/>
            <a:ext cx="9232105" cy="224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3000" b="0">
                <a:latin typeface="Railroad Gothic ATF"/>
                <a:ea typeface="Railroad Gothic ATF"/>
                <a:cs typeface="Railroad Gothic ATF"/>
                <a:sym typeface="Railroad Gothic ATF"/>
              </a:defRPr>
            </a:lvl1pPr>
          </a:lstStyle>
          <a:p>
            <a:r>
              <a:t>LULEÅ</a:t>
            </a:r>
          </a:p>
        </p:txBody>
      </p:sp>
      <p:sp>
        <p:nvSpPr>
          <p:cNvPr id="127" name="Till år 2050"/>
          <p:cNvSpPr txBox="1"/>
          <p:nvPr/>
        </p:nvSpPr>
        <p:spPr>
          <a:xfrm>
            <a:off x="1717014" y="4980516"/>
            <a:ext cx="9232105" cy="224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3000" b="0">
                <a:latin typeface="Railroad Gothic ATF"/>
                <a:ea typeface="Railroad Gothic ATF"/>
                <a:cs typeface="Railroad Gothic ATF"/>
                <a:sym typeface="Railroad Gothic ATF"/>
              </a:defRPr>
            </a:lvl1pPr>
          </a:lstStyle>
          <a:p>
            <a:r>
              <a:t>Till år 2050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Skärmavbild 2017-10-23 kl. 16.42.06.png" descr="Skärmavbild 2017-10-23 kl. 16.42.06.png"/>
          <p:cNvPicPr>
            <a:picLocks noChangeAspect="1"/>
          </p:cNvPicPr>
          <p:nvPr/>
        </p:nvPicPr>
        <p:blipFill>
          <a:blip r:embed="rId2">
            <a:extLst/>
          </a:blip>
          <a:srcRect l="1019" r="1140" b="1668"/>
          <a:stretch>
            <a:fillRect/>
          </a:stretch>
        </p:blipFill>
        <p:spPr>
          <a:xfrm rot="16200000">
            <a:off x="4535009" y="1624675"/>
            <a:ext cx="8709962" cy="6515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83" extrusionOk="0">
                <a:moveTo>
                  <a:pt x="6724" y="0"/>
                </a:moveTo>
                <a:cubicBezTo>
                  <a:pt x="6693" y="0"/>
                  <a:pt x="6658" y="57"/>
                  <a:pt x="6648" y="128"/>
                </a:cubicBezTo>
                <a:cubicBezTo>
                  <a:pt x="6634" y="223"/>
                  <a:pt x="6649" y="256"/>
                  <a:pt x="6706" y="256"/>
                </a:cubicBezTo>
                <a:cubicBezTo>
                  <a:pt x="6757" y="256"/>
                  <a:pt x="6782" y="214"/>
                  <a:pt x="6782" y="128"/>
                </a:cubicBezTo>
                <a:cubicBezTo>
                  <a:pt x="6782" y="56"/>
                  <a:pt x="6757" y="0"/>
                  <a:pt x="6724" y="0"/>
                </a:cubicBezTo>
                <a:close/>
                <a:moveTo>
                  <a:pt x="7076" y="0"/>
                </a:moveTo>
                <a:cubicBezTo>
                  <a:pt x="7053" y="0"/>
                  <a:pt x="7034" y="95"/>
                  <a:pt x="7034" y="210"/>
                </a:cubicBezTo>
                <a:cubicBezTo>
                  <a:pt x="7035" y="367"/>
                  <a:pt x="7045" y="399"/>
                  <a:pt x="7076" y="337"/>
                </a:cubicBezTo>
                <a:cubicBezTo>
                  <a:pt x="7129" y="226"/>
                  <a:pt x="7129" y="0"/>
                  <a:pt x="7076" y="0"/>
                </a:cubicBezTo>
                <a:close/>
                <a:moveTo>
                  <a:pt x="7740" y="4"/>
                </a:moveTo>
                <a:cubicBezTo>
                  <a:pt x="7660" y="14"/>
                  <a:pt x="7635" y="73"/>
                  <a:pt x="7652" y="193"/>
                </a:cubicBezTo>
                <a:cubicBezTo>
                  <a:pt x="7668" y="303"/>
                  <a:pt x="7692" y="332"/>
                  <a:pt x="7749" y="308"/>
                </a:cubicBezTo>
                <a:cubicBezTo>
                  <a:pt x="7790" y="290"/>
                  <a:pt x="7840" y="307"/>
                  <a:pt x="7859" y="347"/>
                </a:cubicBezTo>
                <a:cubicBezTo>
                  <a:pt x="7882" y="395"/>
                  <a:pt x="7901" y="354"/>
                  <a:pt x="7915" y="224"/>
                </a:cubicBezTo>
                <a:cubicBezTo>
                  <a:pt x="7934" y="51"/>
                  <a:pt x="7925" y="27"/>
                  <a:pt x="7838" y="11"/>
                </a:cubicBezTo>
                <a:cubicBezTo>
                  <a:pt x="7799" y="3"/>
                  <a:pt x="7766" y="1"/>
                  <a:pt x="7740" y="4"/>
                </a:cubicBezTo>
                <a:close/>
                <a:moveTo>
                  <a:pt x="18980" y="903"/>
                </a:moveTo>
                <a:cubicBezTo>
                  <a:pt x="18487" y="906"/>
                  <a:pt x="18174" y="912"/>
                  <a:pt x="18048" y="922"/>
                </a:cubicBezTo>
                <a:cubicBezTo>
                  <a:pt x="17887" y="934"/>
                  <a:pt x="17357" y="959"/>
                  <a:pt x="16872" y="977"/>
                </a:cubicBezTo>
                <a:cubicBezTo>
                  <a:pt x="15827" y="1016"/>
                  <a:pt x="15159" y="1051"/>
                  <a:pt x="14502" y="1103"/>
                </a:cubicBezTo>
                <a:cubicBezTo>
                  <a:pt x="14237" y="1124"/>
                  <a:pt x="13982" y="1139"/>
                  <a:pt x="13935" y="1136"/>
                </a:cubicBezTo>
                <a:cubicBezTo>
                  <a:pt x="13269" y="1093"/>
                  <a:pt x="11772" y="1066"/>
                  <a:pt x="9866" y="1060"/>
                </a:cubicBezTo>
                <a:lnTo>
                  <a:pt x="7516" y="1052"/>
                </a:lnTo>
                <a:lnTo>
                  <a:pt x="7496" y="1787"/>
                </a:lnTo>
                <a:cubicBezTo>
                  <a:pt x="7469" y="2725"/>
                  <a:pt x="7395" y="2764"/>
                  <a:pt x="7379" y="1849"/>
                </a:cubicBezTo>
                <a:lnTo>
                  <a:pt x="7367" y="1175"/>
                </a:lnTo>
                <a:lnTo>
                  <a:pt x="7106" y="1174"/>
                </a:lnTo>
                <a:cubicBezTo>
                  <a:pt x="6963" y="1173"/>
                  <a:pt x="6619" y="1161"/>
                  <a:pt x="6342" y="1148"/>
                </a:cubicBezTo>
                <a:cubicBezTo>
                  <a:pt x="6065" y="1135"/>
                  <a:pt x="5295" y="1109"/>
                  <a:pt x="4631" y="1093"/>
                </a:cubicBezTo>
                <a:cubicBezTo>
                  <a:pt x="3967" y="1076"/>
                  <a:pt x="3410" y="1060"/>
                  <a:pt x="3393" y="1057"/>
                </a:cubicBezTo>
                <a:cubicBezTo>
                  <a:pt x="3376" y="1054"/>
                  <a:pt x="2697" y="1053"/>
                  <a:pt x="1884" y="1057"/>
                </a:cubicBezTo>
                <a:lnTo>
                  <a:pt x="405" y="1064"/>
                </a:lnTo>
                <a:lnTo>
                  <a:pt x="405" y="1453"/>
                </a:lnTo>
                <a:cubicBezTo>
                  <a:pt x="405" y="1667"/>
                  <a:pt x="385" y="1857"/>
                  <a:pt x="362" y="1876"/>
                </a:cubicBezTo>
                <a:cubicBezTo>
                  <a:pt x="337" y="1897"/>
                  <a:pt x="328" y="2032"/>
                  <a:pt x="340" y="2197"/>
                </a:cubicBezTo>
                <a:cubicBezTo>
                  <a:pt x="351" y="2354"/>
                  <a:pt x="345" y="2510"/>
                  <a:pt x="325" y="2543"/>
                </a:cubicBezTo>
                <a:cubicBezTo>
                  <a:pt x="264" y="2646"/>
                  <a:pt x="233" y="3859"/>
                  <a:pt x="289" y="3977"/>
                </a:cubicBezTo>
                <a:cubicBezTo>
                  <a:pt x="326" y="4057"/>
                  <a:pt x="326" y="4111"/>
                  <a:pt x="288" y="4210"/>
                </a:cubicBezTo>
                <a:cubicBezTo>
                  <a:pt x="260" y="4281"/>
                  <a:pt x="228" y="4491"/>
                  <a:pt x="216" y="4675"/>
                </a:cubicBezTo>
                <a:cubicBezTo>
                  <a:pt x="182" y="5201"/>
                  <a:pt x="180" y="7559"/>
                  <a:pt x="214" y="7603"/>
                </a:cubicBezTo>
                <a:cubicBezTo>
                  <a:pt x="231" y="7625"/>
                  <a:pt x="497" y="7643"/>
                  <a:pt x="806" y="7643"/>
                </a:cubicBezTo>
                <a:cubicBezTo>
                  <a:pt x="1152" y="7643"/>
                  <a:pt x="1369" y="7665"/>
                  <a:pt x="1370" y="7699"/>
                </a:cubicBezTo>
                <a:cubicBezTo>
                  <a:pt x="1372" y="7774"/>
                  <a:pt x="1058" y="7829"/>
                  <a:pt x="594" y="7835"/>
                </a:cubicBezTo>
                <a:lnTo>
                  <a:pt x="216" y="7839"/>
                </a:lnTo>
                <a:lnTo>
                  <a:pt x="222" y="8021"/>
                </a:lnTo>
                <a:cubicBezTo>
                  <a:pt x="225" y="8122"/>
                  <a:pt x="242" y="8250"/>
                  <a:pt x="259" y="8308"/>
                </a:cubicBezTo>
                <a:cubicBezTo>
                  <a:pt x="278" y="8370"/>
                  <a:pt x="271" y="8460"/>
                  <a:pt x="241" y="8524"/>
                </a:cubicBezTo>
                <a:cubicBezTo>
                  <a:pt x="175" y="8664"/>
                  <a:pt x="146" y="9457"/>
                  <a:pt x="197" y="9696"/>
                </a:cubicBezTo>
                <a:cubicBezTo>
                  <a:pt x="222" y="9813"/>
                  <a:pt x="221" y="9898"/>
                  <a:pt x="194" y="9933"/>
                </a:cubicBezTo>
                <a:cubicBezTo>
                  <a:pt x="171" y="9964"/>
                  <a:pt x="152" y="10155"/>
                  <a:pt x="151" y="10357"/>
                </a:cubicBezTo>
                <a:cubicBezTo>
                  <a:pt x="150" y="10558"/>
                  <a:pt x="133" y="10900"/>
                  <a:pt x="112" y="11115"/>
                </a:cubicBezTo>
                <a:cubicBezTo>
                  <a:pt x="82" y="11423"/>
                  <a:pt x="87" y="11541"/>
                  <a:pt x="134" y="11669"/>
                </a:cubicBezTo>
                <a:cubicBezTo>
                  <a:pt x="170" y="11764"/>
                  <a:pt x="195" y="11996"/>
                  <a:pt x="195" y="12226"/>
                </a:cubicBezTo>
                <a:cubicBezTo>
                  <a:pt x="195" y="12552"/>
                  <a:pt x="179" y="12641"/>
                  <a:pt x="105" y="12747"/>
                </a:cubicBezTo>
                <a:cubicBezTo>
                  <a:pt x="33" y="12848"/>
                  <a:pt x="25" y="12892"/>
                  <a:pt x="64" y="12956"/>
                </a:cubicBezTo>
                <a:cubicBezTo>
                  <a:pt x="99" y="13012"/>
                  <a:pt x="112" y="13314"/>
                  <a:pt x="107" y="13951"/>
                </a:cubicBezTo>
                <a:cubicBezTo>
                  <a:pt x="103" y="14455"/>
                  <a:pt x="114" y="14913"/>
                  <a:pt x="132" y="14971"/>
                </a:cubicBezTo>
                <a:cubicBezTo>
                  <a:pt x="152" y="15033"/>
                  <a:pt x="146" y="15121"/>
                  <a:pt x="118" y="15182"/>
                </a:cubicBezTo>
                <a:cubicBezTo>
                  <a:pt x="91" y="15239"/>
                  <a:pt x="69" y="15409"/>
                  <a:pt x="69" y="15562"/>
                </a:cubicBezTo>
                <a:cubicBezTo>
                  <a:pt x="69" y="15714"/>
                  <a:pt x="49" y="15855"/>
                  <a:pt x="26" y="15875"/>
                </a:cubicBezTo>
                <a:cubicBezTo>
                  <a:pt x="1" y="15896"/>
                  <a:pt x="-7" y="16047"/>
                  <a:pt x="7" y="16256"/>
                </a:cubicBezTo>
                <a:cubicBezTo>
                  <a:pt x="35" y="16658"/>
                  <a:pt x="36" y="16622"/>
                  <a:pt x="10" y="17033"/>
                </a:cubicBezTo>
                <a:cubicBezTo>
                  <a:pt x="-4" y="17267"/>
                  <a:pt x="6" y="17368"/>
                  <a:pt x="51" y="17417"/>
                </a:cubicBezTo>
                <a:cubicBezTo>
                  <a:pt x="120" y="17493"/>
                  <a:pt x="130" y="17646"/>
                  <a:pt x="71" y="17725"/>
                </a:cubicBezTo>
                <a:cubicBezTo>
                  <a:pt x="19" y="17795"/>
                  <a:pt x="16" y="19297"/>
                  <a:pt x="66" y="20354"/>
                </a:cubicBezTo>
                <a:cubicBezTo>
                  <a:pt x="88" y="20816"/>
                  <a:pt x="106" y="21247"/>
                  <a:pt x="108" y="21311"/>
                </a:cubicBezTo>
                <a:cubicBezTo>
                  <a:pt x="110" y="21428"/>
                  <a:pt x="116" y="21428"/>
                  <a:pt x="2492" y="21470"/>
                </a:cubicBezTo>
                <a:cubicBezTo>
                  <a:pt x="3801" y="21494"/>
                  <a:pt x="5363" y="21513"/>
                  <a:pt x="5961" y="21514"/>
                </a:cubicBezTo>
                <a:lnTo>
                  <a:pt x="7048" y="21516"/>
                </a:lnTo>
                <a:lnTo>
                  <a:pt x="7128" y="21369"/>
                </a:lnTo>
                <a:lnTo>
                  <a:pt x="7208" y="21223"/>
                </a:lnTo>
                <a:lnTo>
                  <a:pt x="9434" y="21226"/>
                </a:lnTo>
                <a:cubicBezTo>
                  <a:pt x="10930" y="21228"/>
                  <a:pt x="11674" y="21210"/>
                  <a:pt x="11704" y="21171"/>
                </a:cubicBezTo>
                <a:cubicBezTo>
                  <a:pt x="11734" y="21130"/>
                  <a:pt x="11765" y="21132"/>
                  <a:pt x="11806" y="21177"/>
                </a:cubicBezTo>
                <a:cubicBezTo>
                  <a:pt x="11847" y="21222"/>
                  <a:pt x="12227" y="21248"/>
                  <a:pt x="13044" y="21260"/>
                </a:cubicBezTo>
                <a:cubicBezTo>
                  <a:pt x="13994" y="21274"/>
                  <a:pt x="14235" y="21293"/>
                  <a:pt x="14289" y="21357"/>
                </a:cubicBezTo>
                <a:cubicBezTo>
                  <a:pt x="14353" y="21435"/>
                  <a:pt x="14679" y="21454"/>
                  <a:pt x="15992" y="21458"/>
                </a:cubicBezTo>
                <a:cubicBezTo>
                  <a:pt x="16176" y="21459"/>
                  <a:pt x="16350" y="21483"/>
                  <a:pt x="16376" y="21511"/>
                </a:cubicBezTo>
                <a:cubicBezTo>
                  <a:pt x="16406" y="21543"/>
                  <a:pt x="16435" y="21542"/>
                  <a:pt x="16450" y="21508"/>
                </a:cubicBezTo>
                <a:cubicBezTo>
                  <a:pt x="16479" y="21446"/>
                  <a:pt x="16932" y="21457"/>
                  <a:pt x="17010" y="21522"/>
                </a:cubicBezTo>
                <a:cubicBezTo>
                  <a:pt x="17038" y="21545"/>
                  <a:pt x="17085" y="21546"/>
                  <a:pt x="17112" y="21523"/>
                </a:cubicBezTo>
                <a:cubicBezTo>
                  <a:pt x="17175" y="21471"/>
                  <a:pt x="17356" y="21458"/>
                  <a:pt x="17377" y="21503"/>
                </a:cubicBezTo>
                <a:cubicBezTo>
                  <a:pt x="17397" y="21546"/>
                  <a:pt x="17710" y="21527"/>
                  <a:pt x="17768" y="21480"/>
                </a:cubicBezTo>
                <a:cubicBezTo>
                  <a:pt x="17792" y="21460"/>
                  <a:pt x="17823" y="21470"/>
                  <a:pt x="17838" y="21503"/>
                </a:cubicBezTo>
                <a:cubicBezTo>
                  <a:pt x="17856" y="21540"/>
                  <a:pt x="17885" y="21544"/>
                  <a:pt x="17915" y="21512"/>
                </a:cubicBezTo>
                <a:cubicBezTo>
                  <a:pt x="17942" y="21484"/>
                  <a:pt x="18020" y="21469"/>
                  <a:pt x="18089" y="21480"/>
                </a:cubicBezTo>
                <a:cubicBezTo>
                  <a:pt x="18266" y="21507"/>
                  <a:pt x="18281" y="21507"/>
                  <a:pt x="18456" y="21480"/>
                </a:cubicBezTo>
                <a:cubicBezTo>
                  <a:pt x="18543" y="21466"/>
                  <a:pt x="18624" y="21478"/>
                  <a:pt x="18637" y="21507"/>
                </a:cubicBezTo>
                <a:cubicBezTo>
                  <a:pt x="18651" y="21536"/>
                  <a:pt x="18679" y="21546"/>
                  <a:pt x="18698" y="21529"/>
                </a:cubicBezTo>
                <a:cubicBezTo>
                  <a:pt x="18718" y="21513"/>
                  <a:pt x="18747" y="21526"/>
                  <a:pt x="18762" y="21560"/>
                </a:cubicBezTo>
                <a:cubicBezTo>
                  <a:pt x="18781" y="21600"/>
                  <a:pt x="18817" y="21589"/>
                  <a:pt x="18871" y="21524"/>
                </a:cubicBezTo>
                <a:cubicBezTo>
                  <a:pt x="18929" y="21453"/>
                  <a:pt x="18964" y="21442"/>
                  <a:pt x="18997" y="21487"/>
                </a:cubicBezTo>
                <a:cubicBezTo>
                  <a:pt x="19031" y="21533"/>
                  <a:pt x="19066" y="21532"/>
                  <a:pt x="19122" y="21485"/>
                </a:cubicBezTo>
                <a:cubicBezTo>
                  <a:pt x="19181" y="21436"/>
                  <a:pt x="19212" y="21437"/>
                  <a:pt x="19250" y="21489"/>
                </a:cubicBezTo>
                <a:cubicBezTo>
                  <a:pt x="19290" y="21542"/>
                  <a:pt x="19317" y="21538"/>
                  <a:pt x="19371" y="21472"/>
                </a:cubicBezTo>
                <a:cubicBezTo>
                  <a:pt x="19429" y="21402"/>
                  <a:pt x="19605" y="21386"/>
                  <a:pt x="20367" y="21381"/>
                </a:cubicBezTo>
                <a:cubicBezTo>
                  <a:pt x="20876" y="21377"/>
                  <a:pt x="21316" y="21354"/>
                  <a:pt x="21344" y="21331"/>
                </a:cubicBezTo>
                <a:cubicBezTo>
                  <a:pt x="21383" y="21299"/>
                  <a:pt x="21389" y="21064"/>
                  <a:pt x="21369" y="20345"/>
                </a:cubicBezTo>
                <a:cubicBezTo>
                  <a:pt x="21354" y="19826"/>
                  <a:pt x="21343" y="19137"/>
                  <a:pt x="21343" y="18813"/>
                </a:cubicBezTo>
                <a:cubicBezTo>
                  <a:pt x="21346" y="16821"/>
                  <a:pt x="21335" y="14998"/>
                  <a:pt x="21319" y="14837"/>
                </a:cubicBezTo>
                <a:cubicBezTo>
                  <a:pt x="21310" y="14735"/>
                  <a:pt x="21318" y="14623"/>
                  <a:pt x="21337" y="14590"/>
                </a:cubicBezTo>
                <a:cubicBezTo>
                  <a:pt x="21395" y="14493"/>
                  <a:pt x="21418" y="13448"/>
                  <a:pt x="21373" y="12991"/>
                </a:cubicBezTo>
                <a:cubicBezTo>
                  <a:pt x="21350" y="12760"/>
                  <a:pt x="21333" y="12545"/>
                  <a:pt x="21333" y="12514"/>
                </a:cubicBezTo>
                <a:cubicBezTo>
                  <a:pt x="21334" y="12483"/>
                  <a:pt x="21344" y="12119"/>
                  <a:pt x="21356" y="11703"/>
                </a:cubicBezTo>
                <a:cubicBezTo>
                  <a:pt x="21381" y="10849"/>
                  <a:pt x="21389" y="10067"/>
                  <a:pt x="21385" y="8760"/>
                </a:cubicBezTo>
                <a:lnTo>
                  <a:pt x="21383" y="7862"/>
                </a:lnTo>
                <a:lnTo>
                  <a:pt x="20596" y="7851"/>
                </a:lnTo>
                <a:cubicBezTo>
                  <a:pt x="19155" y="7829"/>
                  <a:pt x="17674" y="7776"/>
                  <a:pt x="17637" y="7745"/>
                </a:cubicBezTo>
                <a:cubicBezTo>
                  <a:pt x="17540" y="7666"/>
                  <a:pt x="17715" y="7614"/>
                  <a:pt x="18175" y="7586"/>
                </a:cubicBezTo>
                <a:cubicBezTo>
                  <a:pt x="19248" y="7522"/>
                  <a:pt x="19927" y="7500"/>
                  <a:pt x="20744" y="7502"/>
                </a:cubicBezTo>
                <a:lnTo>
                  <a:pt x="21593" y="7505"/>
                </a:lnTo>
                <a:lnTo>
                  <a:pt x="21593" y="6842"/>
                </a:lnTo>
                <a:cubicBezTo>
                  <a:pt x="21593" y="6478"/>
                  <a:pt x="21575" y="6043"/>
                  <a:pt x="21553" y="5876"/>
                </a:cubicBezTo>
                <a:cubicBezTo>
                  <a:pt x="21486" y="5371"/>
                  <a:pt x="21470" y="4378"/>
                  <a:pt x="21528" y="4314"/>
                </a:cubicBezTo>
                <a:cubicBezTo>
                  <a:pt x="21564" y="4274"/>
                  <a:pt x="21569" y="4154"/>
                  <a:pt x="21548" y="3906"/>
                </a:cubicBezTo>
                <a:cubicBezTo>
                  <a:pt x="21531" y="3713"/>
                  <a:pt x="21504" y="3039"/>
                  <a:pt x="21488" y="2407"/>
                </a:cubicBezTo>
                <a:cubicBezTo>
                  <a:pt x="21462" y="1423"/>
                  <a:pt x="21451" y="1165"/>
                  <a:pt x="21429" y="945"/>
                </a:cubicBezTo>
                <a:cubicBezTo>
                  <a:pt x="21427" y="926"/>
                  <a:pt x="21232" y="909"/>
                  <a:pt x="20996" y="907"/>
                </a:cubicBezTo>
                <a:cubicBezTo>
                  <a:pt x="20147" y="902"/>
                  <a:pt x="19473" y="901"/>
                  <a:pt x="18980" y="90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44" name="Kvadrat"/>
          <p:cNvSpPr/>
          <p:nvPr/>
        </p:nvSpPr>
        <p:spPr>
          <a:xfrm>
            <a:off x="4699000" y="54610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45" name="Rektangel"/>
          <p:cNvSpPr/>
          <p:nvPr/>
        </p:nvSpPr>
        <p:spPr>
          <a:xfrm>
            <a:off x="7967133" y="6180666"/>
            <a:ext cx="2112235" cy="30717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46" name="In the game we play our cards next to another card."/>
          <p:cNvSpPr txBox="1"/>
          <p:nvPr/>
        </p:nvSpPr>
        <p:spPr>
          <a:xfrm>
            <a:off x="456926" y="679918"/>
            <a:ext cx="5146296" cy="3838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/>
            </a:lvl1pPr>
          </a:lstStyle>
          <a:p>
            <a:r>
              <a:t>In the game we play our cards next to another card.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Skärmavbild 2017-10-23 kl. 16.42.06.png" descr="Skärmavbild 2017-10-23 kl. 16.42.06.png"/>
          <p:cNvPicPr>
            <a:picLocks noChangeAspect="1"/>
          </p:cNvPicPr>
          <p:nvPr/>
        </p:nvPicPr>
        <p:blipFill>
          <a:blip r:embed="rId2">
            <a:extLst/>
          </a:blip>
          <a:srcRect l="1019" r="1140" b="1668"/>
          <a:stretch>
            <a:fillRect/>
          </a:stretch>
        </p:blipFill>
        <p:spPr>
          <a:xfrm rot="16200000">
            <a:off x="4535009" y="1624675"/>
            <a:ext cx="8709962" cy="6515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83" extrusionOk="0">
                <a:moveTo>
                  <a:pt x="6724" y="0"/>
                </a:moveTo>
                <a:cubicBezTo>
                  <a:pt x="6693" y="0"/>
                  <a:pt x="6658" y="57"/>
                  <a:pt x="6648" y="128"/>
                </a:cubicBezTo>
                <a:cubicBezTo>
                  <a:pt x="6634" y="223"/>
                  <a:pt x="6649" y="256"/>
                  <a:pt x="6706" y="256"/>
                </a:cubicBezTo>
                <a:cubicBezTo>
                  <a:pt x="6757" y="256"/>
                  <a:pt x="6782" y="214"/>
                  <a:pt x="6782" y="128"/>
                </a:cubicBezTo>
                <a:cubicBezTo>
                  <a:pt x="6782" y="56"/>
                  <a:pt x="6757" y="0"/>
                  <a:pt x="6724" y="0"/>
                </a:cubicBezTo>
                <a:close/>
                <a:moveTo>
                  <a:pt x="7076" y="0"/>
                </a:moveTo>
                <a:cubicBezTo>
                  <a:pt x="7053" y="0"/>
                  <a:pt x="7034" y="95"/>
                  <a:pt x="7034" y="210"/>
                </a:cubicBezTo>
                <a:cubicBezTo>
                  <a:pt x="7035" y="367"/>
                  <a:pt x="7045" y="399"/>
                  <a:pt x="7076" y="337"/>
                </a:cubicBezTo>
                <a:cubicBezTo>
                  <a:pt x="7129" y="226"/>
                  <a:pt x="7129" y="0"/>
                  <a:pt x="7076" y="0"/>
                </a:cubicBezTo>
                <a:close/>
                <a:moveTo>
                  <a:pt x="7740" y="4"/>
                </a:moveTo>
                <a:cubicBezTo>
                  <a:pt x="7660" y="14"/>
                  <a:pt x="7635" y="73"/>
                  <a:pt x="7652" y="193"/>
                </a:cubicBezTo>
                <a:cubicBezTo>
                  <a:pt x="7668" y="303"/>
                  <a:pt x="7692" y="332"/>
                  <a:pt x="7749" y="308"/>
                </a:cubicBezTo>
                <a:cubicBezTo>
                  <a:pt x="7790" y="290"/>
                  <a:pt x="7840" y="307"/>
                  <a:pt x="7859" y="347"/>
                </a:cubicBezTo>
                <a:cubicBezTo>
                  <a:pt x="7882" y="395"/>
                  <a:pt x="7901" y="354"/>
                  <a:pt x="7915" y="224"/>
                </a:cubicBezTo>
                <a:cubicBezTo>
                  <a:pt x="7934" y="51"/>
                  <a:pt x="7925" y="27"/>
                  <a:pt x="7838" y="11"/>
                </a:cubicBezTo>
                <a:cubicBezTo>
                  <a:pt x="7799" y="3"/>
                  <a:pt x="7766" y="1"/>
                  <a:pt x="7740" y="4"/>
                </a:cubicBezTo>
                <a:close/>
                <a:moveTo>
                  <a:pt x="18980" y="903"/>
                </a:moveTo>
                <a:cubicBezTo>
                  <a:pt x="18487" y="906"/>
                  <a:pt x="18174" y="912"/>
                  <a:pt x="18048" y="922"/>
                </a:cubicBezTo>
                <a:cubicBezTo>
                  <a:pt x="17887" y="934"/>
                  <a:pt x="17357" y="959"/>
                  <a:pt x="16872" y="977"/>
                </a:cubicBezTo>
                <a:cubicBezTo>
                  <a:pt x="15827" y="1016"/>
                  <a:pt x="15159" y="1051"/>
                  <a:pt x="14502" y="1103"/>
                </a:cubicBezTo>
                <a:cubicBezTo>
                  <a:pt x="14237" y="1124"/>
                  <a:pt x="13982" y="1139"/>
                  <a:pt x="13935" y="1136"/>
                </a:cubicBezTo>
                <a:cubicBezTo>
                  <a:pt x="13269" y="1093"/>
                  <a:pt x="11772" y="1066"/>
                  <a:pt x="9866" y="1060"/>
                </a:cubicBezTo>
                <a:lnTo>
                  <a:pt x="7516" y="1052"/>
                </a:lnTo>
                <a:lnTo>
                  <a:pt x="7496" y="1787"/>
                </a:lnTo>
                <a:cubicBezTo>
                  <a:pt x="7469" y="2725"/>
                  <a:pt x="7395" y="2764"/>
                  <a:pt x="7379" y="1849"/>
                </a:cubicBezTo>
                <a:lnTo>
                  <a:pt x="7367" y="1175"/>
                </a:lnTo>
                <a:lnTo>
                  <a:pt x="7106" y="1174"/>
                </a:lnTo>
                <a:cubicBezTo>
                  <a:pt x="6963" y="1173"/>
                  <a:pt x="6619" y="1161"/>
                  <a:pt x="6342" y="1148"/>
                </a:cubicBezTo>
                <a:cubicBezTo>
                  <a:pt x="6065" y="1135"/>
                  <a:pt x="5295" y="1109"/>
                  <a:pt x="4631" y="1093"/>
                </a:cubicBezTo>
                <a:cubicBezTo>
                  <a:pt x="3967" y="1076"/>
                  <a:pt x="3410" y="1060"/>
                  <a:pt x="3393" y="1057"/>
                </a:cubicBezTo>
                <a:cubicBezTo>
                  <a:pt x="3376" y="1054"/>
                  <a:pt x="2697" y="1053"/>
                  <a:pt x="1884" y="1057"/>
                </a:cubicBezTo>
                <a:lnTo>
                  <a:pt x="405" y="1064"/>
                </a:lnTo>
                <a:lnTo>
                  <a:pt x="405" y="1453"/>
                </a:lnTo>
                <a:cubicBezTo>
                  <a:pt x="405" y="1667"/>
                  <a:pt x="385" y="1857"/>
                  <a:pt x="362" y="1876"/>
                </a:cubicBezTo>
                <a:cubicBezTo>
                  <a:pt x="337" y="1897"/>
                  <a:pt x="328" y="2032"/>
                  <a:pt x="340" y="2197"/>
                </a:cubicBezTo>
                <a:cubicBezTo>
                  <a:pt x="351" y="2354"/>
                  <a:pt x="345" y="2510"/>
                  <a:pt x="325" y="2543"/>
                </a:cubicBezTo>
                <a:cubicBezTo>
                  <a:pt x="264" y="2646"/>
                  <a:pt x="233" y="3859"/>
                  <a:pt x="289" y="3977"/>
                </a:cubicBezTo>
                <a:cubicBezTo>
                  <a:pt x="326" y="4057"/>
                  <a:pt x="326" y="4111"/>
                  <a:pt x="288" y="4210"/>
                </a:cubicBezTo>
                <a:cubicBezTo>
                  <a:pt x="260" y="4281"/>
                  <a:pt x="228" y="4491"/>
                  <a:pt x="216" y="4675"/>
                </a:cubicBezTo>
                <a:cubicBezTo>
                  <a:pt x="182" y="5201"/>
                  <a:pt x="180" y="7559"/>
                  <a:pt x="214" y="7603"/>
                </a:cubicBezTo>
                <a:cubicBezTo>
                  <a:pt x="231" y="7625"/>
                  <a:pt x="497" y="7643"/>
                  <a:pt x="806" y="7643"/>
                </a:cubicBezTo>
                <a:cubicBezTo>
                  <a:pt x="1152" y="7643"/>
                  <a:pt x="1369" y="7665"/>
                  <a:pt x="1370" y="7699"/>
                </a:cubicBezTo>
                <a:cubicBezTo>
                  <a:pt x="1372" y="7774"/>
                  <a:pt x="1058" y="7829"/>
                  <a:pt x="594" y="7835"/>
                </a:cubicBezTo>
                <a:lnTo>
                  <a:pt x="216" y="7839"/>
                </a:lnTo>
                <a:lnTo>
                  <a:pt x="222" y="8021"/>
                </a:lnTo>
                <a:cubicBezTo>
                  <a:pt x="225" y="8122"/>
                  <a:pt x="242" y="8250"/>
                  <a:pt x="259" y="8308"/>
                </a:cubicBezTo>
                <a:cubicBezTo>
                  <a:pt x="278" y="8370"/>
                  <a:pt x="271" y="8460"/>
                  <a:pt x="241" y="8524"/>
                </a:cubicBezTo>
                <a:cubicBezTo>
                  <a:pt x="175" y="8664"/>
                  <a:pt x="146" y="9457"/>
                  <a:pt x="197" y="9696"/>
                </a:cubicBezTo>
                <a:cubicBezTo>
                  <a:pt x="222" y="9813"/>
                  <a:pt x="221" y="9898"/>
                  <a:pt x="194" y="9933"/>
                </a:cubicBezTo>
                <a:cubicBezTo>
                  <a:pt x="171" y="9964"/>
                  <a:pt x="152" y="10155"/>
                  <a:pt x="151" y="10357"/>
                </a:cubicBezTo>
                <a:cubicBezTo>
                  <a:pt x="150" y="10558"/>
                  <a:pt x="133" y="10900"/>
                  <a:pt x="112" y="11115"/>
                </a:cubicBezTo>
                <a:cubicBezTo>
                  <a:pt x="82" y="11423"/>
                  <a:pt x="87" y="11541"/>
                  <a:pt x="134" y="11669"/>
                </a:cubicBezTo>
                <a:cubicBezTo>
                  <a:pt x="170" y="11764"/>
                  <a:pt x="195" y="11996"/>
                  <a:pt x="195" y="12226"/>
                </a:cubicBezTo>
                <a:cubicBezTo>
                  <a:pt x="195" y="12552"/>
                  <a:pt x="179" y="12641"/>
                  <a:pt x="105" y="12747"/>
                </a:cubicBezTo>
                <a:cubicBezTo>
                  <a:pt x="33" y="12848"/>
                  <a:pt x="25" y="12892"/>
                  <a:pt x="64" y="12956"/>
                </a:cubicBezTo>
                <a:cubicBezTo>
                  <a:pt x="99" y="13012"/>
                  <a:pt x="112" y="13314"/>
                  <a:pt x="107" y="13951"/>
                </a:cubicBezTo>
                <a:cubicBezTo>
                  <a:pt x="103" y="14455"/>
                  <a:pt x="114" y="14913"/>
                  <a:pt x="132" y="14971"/>
                </a:cubicBezTo>
                <a:cubicBezTo>
                  <a:pt x="152" y="15033"/>
                  <a:pt x="146" y="15121"/>
                  <a:pt x="118" y="15182"/>
                </a:cubicBezTo>
                <a:cubicBezTo>
                  <a:pt x="91" y="15239"/>
                  <a:pt x="69" y="15409"/>
                  <a:pt x="69" y="15562"/>
                </a:cubicBezTo>
                <a:cubicBezTo>
                  <a:pt x="69" y="15714"/>
                  <a:pt x="49" y="15855"/>
                  <a:pt x="26" y="15875"/>
                </a:cubicBezTo>
                <a:cubicBezTo>
                  <a:pt x="1" y="15896"/>
                  <a:pt x="-7" y="16047"/>
                  <a:pt x="7" y="16256"/>
                </a:cubicBezTo>
                <a:cubicBezTo>
                  <a:pt x="35" y="16658"/>
                  <a:pt x="36" y="16622"/>
                  <a:pt x="10" y="17033"/>
                </a:cubicBezTo>
                <a:cubicBezTo>
                  <a:pt x="-4" y="17267"/>
                  <a:pt x="6" y="17368"/>
                  <a:pt x="51" y="17417"/>
                </a:cubicBezTo>
                <a:cubicBezTo>
                  <a:pt x="120" y="17493"/>
                  <a:pt x="130" y="17646"/>
                  <a:pt x="71" y="17725"/>
                </a:cubicBezTo>
                <a:cubicBezTo>
                  <a:pt x="19" y="17795"/>
                  <a:pt x="16" y="19297"/>
                  <a:pt x="66" y="20354"/>
                </a:cubicBezTo>
                <a:cubicBezTo>
                  <a:pt x="88" y="20816"/>
                  <a:pt x="106" y="21247"/>
                  <a:pt x="108" y="21311"/>
                </a:cubicBezTo>
                <a:cubicBezTo>
                  <a:pt x="110" y="21428"/>
                  <a:pt x="116" y="21428"/>
                  <a:pt x="2492" y="21470"/>
                </a:cubicBezTo>
                <a:cubicBezTo>
                  <a:pt x="3801" y="21494"/>
                  <a:pt x="5363" y="21513"/>
                  <a:pt x="5961" y="21514"/>
                </a:cubicBezTo>
                <a:lnTo>
                  <a:pt x="7048" y="21516"/>
                </a:lnTo>
                <a:lnTo>
                  <a:pt x="7128" y="21369"/>
                </a:lnTo>
                <a:lnTo>
                  <a:pt x="7208" y="21223"/>
                </a:lnTo>
                <a:lnTo>
                  <a:pt x="9434" y="21226"/>
                </a:lnTo>
                <a:cubicBezTo>
                  <a:pt x="10930" y="21228"/>
                  <a:pt x="11674" y="21210"/>
                  <a:pt x="11704" y="21171"/>
                </a:cubicBezTo>
                <a:cubicBezTo>
                  <a:pt x="11734" y="21130"/>
                  <a:pt x="11765" y="21132"/>
                  <a:pt x="11806" y="21177"/>
                </a:cubicBezTo>
                <a:cubicBezTo>
                  <a:pt x="11847" y="21222"/>
                  <a:pt x="12227" y="21248"/>
                  <a:pt x="13044" y="21260"/>
                </a:cubicBezTo>
                <a:cubicBezTo>
                  <a:pt x="13994" y="21274"/>
                  <a:pt x="14235" y="21293"/>
                  <a:pt x="14289" y="21357"/>
                </a:cubicBezTo>
                <a:cubicBezTo>
                  <a:pt x="14353" y="21435"/>
                  <a:pt x="14679" y="21454"/>
                  <a:pt x="15992" y="21458"/>
                </a:cubicBezTo>
                <a:cubicBezTo>
                  <a:pt x="16176" y="21459"/>
                  <a:pt x="16350" y="21483"/>
                  <a:pt x="16376" y="21511"/>
                </a:cubicBezTo>
                <a:cubicBezTo>
                  <a:pt x="16406" y="21543"/>
                  <a:pt x="16435" y="21542"/>
                  <a:pt x="16450" y="21508"/>
                </a:cubicBezTo>
                <a:cubicBezTo>
                  <a:pt x="16479" y="21446"/>
                  <a:pt x="16932" y="21457"/>
                  <a:pt x="17010" y="21522"/>
                </a:cubicBezTo>
                <a:cubicBezTo>
                  <a:pt x="17038" y="21545"/>
                  <a:pt x="17085" y="21546"/>
                  <a:pt x="17112" y="21523"/>
                </a:cubicBezTo>
                <a:cubicBezTo>
                  <a:pt x="17175" y="21471"/>
                  <a:pt x="17356" y="21458"/>
                  <a:pt x="17377" y="21503"/>
                </a:cubicBezTo>
                <a:cubicBezTo>
                  <a:pt x="17397" y="21546"/>
                  <a:pt x="17710" y="21527"/>
                  <a:pt x="17768" y="21480"/>
                </a:cubicBezTo>
                <a:cubicBezTo>
                  <a:pt x="17792" y="21460"/>
                  <a:pt x="17823" y="21470"/>
                  <a:pt x="17838" y="21503"/>
                </a:cubicBezTo>
                <a:cubicBezTo>
                  <a:pt x="17856" y="21540"/>
                  <a:pt x="17885" y="21544"/>
                  <a:pt x="17915" y="21512"/>
                </a:cubicBezTo>
                <a:cubicBezTo>
                  <a:pt x="17942" y="21484"/>
                  <a:pt x="18020" y="21469"/>
                  <a:pt x="18089" y="21480"/>
                </a:cubicBezTo>
                <a:cubicBezTo>
                  <a:pt x="18266" y="21507"/>
                  <a:pt x="18281" y="21507"/>
                  <a:pt x="18456" y="21480"/>
                </a:cubicBezTo>
                <a:cubicBezTo>
                  <a:pt x="18543" y="21466"/>
                  <a:pt x="18624" y="21478"/>
                  <a:pt x="18637" y="21507"/>
                </a:cubicBezTo>
                <a:cubicBezTo>
                  <a:pt x="18651" y="21536"/>
                  <a:pt x="18679" y="21546"/>
                  <a:pt x="18698" y="21529"/>
                </a:cubicBezTo>
                <a:cubicBezTo>
                  <a:pt x="18718" y="21513"/>
                  <a:pt x="18747" y="21526"/>
                  <a:pt x="18762" y="21560"/>
                </a:cubicBezTo>
                <a:cubicBezTo>
                  <a:pt x="18781" y="21600"/>
                  <a:pt x="18817" y="21589"/>
                  <a:pt x="18871" y="21524"/>
                </a:cubicBezTo>
                <a:cubicBezTo>
                  <a:pt x="18929" y="21453"/>
                  <a:pt x="18964" y="21442"/>
                  <a:pt x="18997" y="21487"/>
                </a:cubicBezTo>
                <a:cubicBezTo>
                  <a:pt x="19031" y="21533"/>
                  <a:pt x="19066" y="21532"/>
                  <a:pt x="19122" y="21485"/>
                </a:cubicBezTo>
                <a:cubicBezTo>
                  <a:pt x="19181" y="21436"/>
                  <a:pt x="19212" y="21437"/>
                  <a:pt x="19250" y="21489"/>
                </a:cubicBezTo>
                <a:cubicBezTo>
                  <a:pt x="19290" y="21542"/>
                  <a:pt x="19317" y="21538"/>
                  <a:pt x="19371" y="21472"/>
                </a:cubicBezTo>
                <a:cubicBezTo>
                  <a:pt x="19429" y="21402"/>
                  <a:pt x="19605" y="21386"/>
                  <a:pt x="20367" y="21381"/>
                </a:cubicBezTo>
                <a:cubicBezTo>
                  <a:pt x="20876" y="21377"/>
                  <a:pt x="21316" y="21354"/>
                  <a:pt x="21344" y="21331"/>
                </a:cubicBezTo>
                <a:cubicBezTo>
                  <a:pt x="21383" y="21299"/>
                  <a:pt x="21389" y="21064"/>
                  <a:pt x="21369" y="20345"/>
                </a:cubicBezTo>
                <a:cubicBezTo>
                  <a:pt x="21354" y="19826"/>
                  <a:pt x="21343" y="19137"/>
                  <a:pt x="21343" y="18813"/>
                </a:cubicBezTo>
                <a:cubicBezTo>
                  <a:pt x="21346" y="16821"/>
                  <a:pt x="21335" y="14998"/>
                  <a:pt x="21319" y="14837"/>
                </a:cubicBezTo>
                <a:cubicBezTo>
                  <a:pt x="21310" y="14735"/>
                  <a:pt x="21318" y="14623"/>
                  <a:pt x="21337" y="14590"/>
                </a:cubicBezTo>
                <a:cubicBezTo>
                  <a:pt x="21395" y="14493"/>
                  <a:pt x="21418" y="13448"/>
                  <a:pt x="21373" y="12991"/>
                </a:cubicBezTo>
                <a:cubicBezTo>
                  <a:pt x="21350" y="12760"/>
                  <a:pt x="21333" y="12545"/>
                  <a:pt x="21333" y="12514"/>
                </a:cubicBezTo>
                <a:cubicBezTo>
                  <a:pt x="21334" y="12483"/>
                  <a:pt x="21344" y="12119"/>
                  <a:pt x="21356" y="11703"/>
                </a:cubicBezTo>
                <a:cubicBezTo>
                  <a:pt x="21381" y="10849"/>
                  <a:pt x="21389" y="10067"/>
                  <a:pt x="21385" y="8760"/>
                </a:cubicBezTo>
                <a:lnTo>
                  <a:pt x="21383" y="7862"/>
                </a:lnTo>
                <a:lnTo>
                  <a:pt x="20596" y="7851"/>
                </a:lnTo>
                <a:cubicBezTo>
                  <a:pt x="19155" y="7829"/>
                  <a:pt x="17674" y="7776"/>
                  <a:pt x="17637" y="7745"/>
                </a:cubicBezTo>
                <a:cubicBezTo>
                  <a:pt x="17540" y="7666"/>
                  <a:pt x="17715" y="7614"/>
                  <a:pt x="18175" y="7586"/>
                </a:cubicBezTo>
                <a:cubicBezTo>
                  <a:pt x="19248" y="7522"/>
                  <a:pt x="19927" y="7500"/>
                  <a:pt x="20744" y="7502"/>
                </a:cubicBezTo>
                <a:lnTo>
                  <a:pt x="21593" y="7505"/>
                </a:lnTo>
                <a:lnTo>
                  <a:pt x="21593" y="6842"/>
                </a:lnTo>
                <a:cubicBezTo>
                  <a:pt x="21593" y="6478"/>
                  <a:pt x="21575" y="6043"/>
                  <a:pt x="21553" y="5876"/>
                </a:cubicBezTo>
                <a:cubicBezTo>
                  <a:pt x="21486" y="5371"/>
                  <a:pt x="21470" y="4378"/>
                  <a:pt x="21528" y="4314"/>
                </a:cubicBezTo>
                <a:cubicBezTo>
                  <a:pt x="21564" y="4274"/>
                  <a:pt x="21569" y="4154"/>
                  <a:pt x="21548" y="3906"/>
                </a:cubicBezTo>
                <a:cubicBezTo>
                  <a:pt x="21531" y="3713"/>
                  <a:pt x="21504" y="3039"/>
                  <a:pt x="21488" y="2407"/>
                </a:cubicBezTo>
                <a:cubicBezTo>
                  <a:pt x="21462" y="1423"/>
                  <a:pt x="21451" y="1165"/>
                  <a:pt x="21429" y="945"/>
                </a:cubicBezTo>
                <a:cubicBezTo>
                  <a:pt x="21427" y="926"/>
                  <a:pt x="21232" y="909"/>
                  <a:pt x="20996" y="907"/>
                </a:cubicBezTo>
                <a:cubicBezTo>
                  <a:pt x="20147" y="902"/>
                  <a:pt x="19473" y="901"/>
                  <a:pt x="18980" y="90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49" name="Kvadrat"/>
          <p:cNvSpPr/>
          <p:nvPr/>
        </p:nvSpPr>
        <p:spPr>
          <a:xfrm>
            <a:off x="4699000" y="54610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50" name="Rektangel"/>
          <p:cNvSpPr/>
          <p:nvPr/>
        </p:nvSpPr>
        <p:spPr>
          <a:xfrm>
            <a:off x="10007600" y="3479800"/>
            <a:ext cx="2112235" cy="2794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51" name="Rektangel"/>
          <p:cNvSpPr/>
          <p:nvPr/>
        </p:nvSpPr>
        <p:spPr>
          <a:xfrm>
            <a:off x="5926666" y="6282266"/>
            <a:ext cx="2112236" cy="29688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52" name="Rektangel"/>
          <p:cNvSpPr/>
          <p:nvPr/>
        </p:nvSpPr>
        <p:spPr>
          <a:xfrm>
            <a:off x="7967133" y="6180666"/>
            <a:ext cx="2112235" cy="30717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53" name="Rektangel"/>
          <p:cNvSpPr/>
          <p:nvPr/>
        </p:nvSpPr>
        <p:spPr>
          <a:xfrm>
            <a:off x="10007600" y="6146800"/>
            <a:ext cx="2274888" cy="31529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54" name="Rektangel"/>
          <p:cNvSpPr/>
          <p:nvPr/>
        </p:nvSpPr>
        <p:spPr>
          <a:xfrm>
            <a:off x="4429819" y="905933"/>
            <a:ext cx="7391930" cy="7321617"/>
          </a:xfrm>
          <a:prstGeom prst="rect">
            <a:avLst/>
          </a:prstGeom>
          <a:ln w="1016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55" name="The table marks the city limits."/>
          <p:cNvSpPr txBox="1"/>
          <p:nvPr/>
        </p:nvSpPr>
        <p:spPr>
          <a:xfrm>
            <a:off x="456926" y="1149818"/>
            <a:ext cx="5146296" cy="2898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/>
            </a:lvl1pPr>
          </a:lstStyle>
          <a:p>
            <a:r>
              <a:t>The table marks the city limits.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Skärmavbild 2017-10-23 kl. 14.52.52.png" descr="Skärmavbild 2017-10-23 kl. 14.52.52.png"/>
          <p:cNvPicPr>
            <a:picLocks noChangeAspect="1"/>
          </p:cNvPicPr>
          <p:nvPr/>
        </p:nvPicPr>
        <p:blipFill>
          <a:blip r:embed="rId2">
            <a:extLst/>
          </a:blip>
          <a:srcRect l="4921" t="3521" r="4921" b="2366"/>
          <a:stretch>
            <a:fillRect/>
          </a:stretch>
        </p:blipFill>
        <p:spPr>
          <a:xfrm>
            <a:off x="7048560" y="1363472"/>
            <a:ext cx="5602288" cy="7856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258" name="Your cards represents your options."/>
          <p:cNvSpPr txBox="1"/>
          <p:nvPr/>
        </p:nvSpPr>
        <p:spPr>
          <a:xfrm>
            <a:off x="262192" y="188576"/>
            <a:ext cx="5664947" cy="3314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/>
            </a:lvl1pPr>
          </a:lstStyle>
          <a:p>
            <a:r>
              <a:t>Your cards represents your options.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here are four things to take into consideration when playing a card."/>
          <p:cNvSpPr txBox="1"/>
          <p:nvPr/>
        </p:nvSpPr>
        <p:spPr>
          <a:xfrm>
            <a:off x="363792" y="3176234"/>
            <a:ext cx="5664947" cy="5028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000"/>
            </a:pPr>
            <a:r>
              <a:t>There are four things to take into consideration when playing a card.</a:t>
            </a:r>
          </a:p>
          <a:p>
            <a:pPr algn="l">
              <a:defRPr sz="7000"/>
            </a:pPr>
            <a:r>
              <a:t> </a:t>
            </a:r>
          </a:p>
        </p:txBody>
      </p:sp>
      <p:pic>
        <p:nvPicPr>
          <p:cNvPr id="261" name="Skärmavbild 2017-10-23 kl. 14.52.52.png" descr="Skärmavbild 2017-10-23 kl. 14.52.52.png"/>
          <p:cNvPicPr>
            <a:picLocks noChangeAspect="1"/>
          </p:cNvPicPr>
          <p:nvPr/>
        </p:nvPicPr>
        <p:blipFill>
          <a:blip r:embed="rId2">
            <a:extLst/>
          </a:blip>
          <a:srcRect l="4921" t="3521" r="4921" b="2366"/>
          <a:stretch>
            <a:fillRect/>
          </a:stretch>
        </p:blipFill>
        <p:spPr>
          <a:xfrm>
            <a:off x="7048560" y="1363472"/>
            <a:ext cx="5602288" cy="7856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262" name="Rektangel"/>
          <p:cNvSpPr/>
          <p:nvPr/>
        </p:nvSpPr>
        <p:spPr>
          <a:xfrm>
            <a:off x="6997303" y="2055018"/>
            <a:ext cx="1206897" cy="1881784"/>
          </a:xfrm>
          <a:prstGeom prst="rect">
            <a:avLst/>
          </a:prstGeom>
          <a:ln w="1016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63" name="Linje"/>
          <p:cNvSpPr/>
          <p:nvPr/>
        </p:nvSpPr>
        <p:spPr>
          <a:xfrm flipV="1">
            <a:off x="5719003" y="3225799"/>
            <a:ext cx="1097692" cy="1958446"/>
          </a:xfrm>
          <a:prstGeom prst="line">
            <a:avLst/>
          </a:prstGeom>
          <a:ln w="1016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64" name="Rektangel"/>
          <p:cNvSpPr/>
          <p:nvPr/>
        </p:nvSpPr>
        <p:spPr>
          <a:xfrm>
            <a:off x="7344436" y="6342393"/>
            <a:ext cx="4871311" cy="1040012"/>
          </a:xfrm>
          <a:prstGeom prst="rect">
            <a:avLst/>
          </a:prstGeom>
          <a:ln w="1016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65" name="Rektangel"/>
          <p:cNvSpPr/>
          <p:nvPr/>
        </p:nvSpPr>
        <p:spPr>
          <a:xfrm>
            <a:off x="8072570" y="8137128"/>
            <a:ext cx="3554269" cy="930672"/>
          </a:xfrm>
          <a:prstGeom prst="rect">
            <a:avLst/>
          </a:prstGeom>
          <a:ln w="1016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66" name="Linje"/>
          <p:cNvSpPr/>
          <p:nvPr/>
        </p:nvSpPr>
        <p:spPr>
          <a:xfrm>
            <a:off x="5975712" y="6090177"/>
            <a:ext cx="1284839" cy="645321"/>
          </a:xfrm>
          <a:prstGeom prst="line">
            <a:avLst/>
          </a:prstGeom>
          <a:ln w="1016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67" name="Linje"/>
          <p:cNvSpPr/>
          <p:nvPr/>
        </p:nvSpPr>
        <p:spPr>
          <a:xfrm>
            <a:off x="5719003" y="6826777"/>
            <a:ext cx="1602715" cy="1602714"/>
          </a:xfrm>
          <a:prstGeom prst="line">
            <a:avLst/>
          </a:prstGeom>
          <a:ln w="1016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68" name="Rektangel"/>
          <p:cNvSpPr/>
          <p:nvPr/>
        </p:nvSpPr>
        <p:spPr>
          <a:xfrm>
            <a:off x="6997303" y="4075300"/>
            <a:ext cx="1206897" cy="695127"/>
          </a:xfrm>
          <a:prstGeom prst="rect">
            <a:avLst/>
          </a:prstGeom>
          <a:ln w="1016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69" name="Linje"/>
          <p:cNvSpPr/>
          <p:nvPr/>
        </p:nvSpPr>
        <p:spPr>
          <a:xfrm flipV="1">
            <a:off x="6194468" y="4698999"/>
            <a:ext cx="622227" cy="622227"/>
          </a:xfrm>
          <a:prstGeom prst="line">
            <a:avLst/>
          </a:prstGeom>
          <a:ln w="1016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he category.…"/>
          <p:cNvSpPr txBox="1"/>
          <p:nvPr/>
        </p:nvSpPr>
        <p:spPr>
          <a:xfrm>
            <a:off x="363792" y="2937600"/>
            <a:ext cx="5664947" cy="550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000"/>
            </a:pPr>
            <a:r>
              <a:t>The category.</a:t>
            </a:r>
          </a:p>
          <a:p>
            <a:pPr algn="l">
              <a:defRPr sz="5000"/>
            </a:pPr>
            <a:r>
              <a:t>A city with many different categories will be better, and yield more bucks and well-being. </a:t>
            </a:r>
          </a:p>
        </p:txBody>
      </p:sp>
      <p:pic>
        <p:nvPicPr>
          <p:cNvPr id="272" name="Skärmavbild 2017-10-23 kl. 14.52.52.png" descr="Skärmavbild 2017-10-23 kl. 14.52.52.png"/>
          <p:cNvPicPr>
            <a:picLocks noChangeAspect="1"/>
          </p:cNvPicPr>
          <p:nvPr/>
        </p:nvPicPr>
        <p:blipFill>
          <a:blip r:embed="rId2">
            <a:extLst/>
          </a:blip>
          <a:srcRect l="4921" t="3521" r="4921" b="2366"/>
          <a:stretch>
            <a:fillRect/>
          </a:stretch>
        </p:blipFill>
        <p:spPr>
          <a:xfrm>
            <a:off x="7048560" y="1363472"/>
            <a:ext cx="5602288" cy="7856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273" name="Rektangel"/>
          <p:cNvSpPr/>
          <p:nvPr/>
        </p:nvSpPr>
        <p:spPr>
          <a:xfrm>
            <a:off x="8072570" y="8137128"/>
            <a:ext cx="3554269" cy="930672"/>
          </a:xfrm>
          <a:prstGeom prst="rect">
            <a:avLst/>
          </a:prstGeom>
          <a:ln w="1016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74" name="Linje"/>
          <p:cNvSpPr/>
          <p:nvPr/>
        </p:nvSpPr>
        <p:spPr>
          <a:xfrm>
            <a:off x="5719003" y="6826777"/>
            <a:ext cx="1602715" cy="1602714"/>
          </a:xfrm>
          <a:prstGeom prst="line">
            <a:avLst/>
          </a:prstGeom>
          <a:ln w="1016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How much you win when playing your card depends on what is said in the ROI sentence.…"/>
          <p:cNvSpPr txBox="1"/>
          <p:nvPr/>
        </p:nvSpPr>
        <p:spPr>
          <a:xfrm>
            <a:off x="363792" y="2788884"/>
            <a:ext cx="6039266" cy="5803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000"/>
            </a:pPr>
            <a:r>
              <a:t>How much you win when playing your card depends on what is said in the ROI sentence. </a:t>
            </a:r>
          </a:p>
          <a:p>
            <a:pPr algn="l">
              <a:defRPr sz="5000"/>
            </a:pPr>
            <a:r>
              <a:t>Read it carefully.</a:t>
            </a:r>
          </a:p>
          <a:p>
            <a:pPr algn="l">
              <a:defRPr sz="7000"/>
            </a:pPr>
            <a:r>
              <a:t> </a:t>
            </a:r>
          </a:p>
        </p:txBody>
      </p:sp>
      <p:pic>
        <p:nvPicPr>
          <p:cNvPr id="277" name="Skärmavbild 2017-10-23 kl. 14.52.52.png" descr="Skärmavbild 2017-10-23 kl. 14.52.52.png"/>
          <p:cNvPicPr>
            <a:picLocks noChangeAspect="1"/>
          </p:cNvPicPr>
          <p:nvPr/>
        </p:nvPicPr>
        <p:blipFill>
          <a:blip r:embed="rId2">
            <a:extLst/>
          </a:blip>
          <a:srcRect l="4921" t="3521" r="4921" b="2366"/>
          <a:stretch>
            <a:fillRect/>
          </a:stretch>
        </p:blipFill>
        <p:spPr>
          <a:xfrm>
            <a:off x="7048560" y="1363472"/>
            <a:ext cx="5602288" cy="7856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278" name="Rektangel"/>
          <p:cNvSpPr/>
          <p:nvPr/>
        </p:nvSpPr>
        <p:spPr>
          <a:xfrm>
            <a:off x="7344436" y="6342393"/>
            <a:ext cx="4871311" cy="1040012"/>
          </a:xfrm>
          <a:prstGeom prst="rect">
            <a:avLst/>
          </a:prstGeom>
          <a:ln w="1016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2 Bucks for every…"/>
          <p:cNvSpPr txBox="1"/>
          <p:nvPr/>
        </p:nvSpPr>
        <p:spPr>
          <a:xfrm>
            <a:off x="531812" y="989499"/>
            <a:ext cx="6420327" cy="860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94531" indent="-694531" algn="l">
              <a:buSzPct val="145000"/>
              <a:buChar char="+"/>
              <a:defRPr sz="5000"/>
            </a:pPr>
            <a:r>
              <a:t>2 Bucks for every </a:t>
            </a:r>
          </a:p>
          <a:p>
            <a:pPr algn="l">
              <a:defRPr sz="5000"/>
            </a:pPr>
            <a:endParaRPr/>
          </a:p>
          <a:p>
            <a:pPr algn="l">
              <a:defRPr sz="5000"/>
            </a:pPr>
            <a:r>
              <a:t>Daycare</a:t>
            </a:r>
          </a:p>
          <a:p>
            <a:pPr algn="l">
              <a:defRPr sz="5000"/>
            </a:pPr>
            <a:endParaRPr/>
          </a:p>
          <a:p>
            <a:pPr algn="l">
              <a:defRPr sz="5000"/>
            </a:pPr>
            <a:r>
              <a:t>Hospital</a:t>
            </a:r>
          </a:p>
          <a:p>
            <a:pPr algn="l">
              <a:defRPr sz="5000"/>
            </a:pPr>
            <a:endParaRPr/>
          </a:p>
          <a:p>
            <a:pPr algn="l">
              <a:defRPr sz="5000"/>
            </a:pPr>
            <a:r>
              <a:t>Retirement </a:t>
            </a:r>
          </a:p>
          <a:p>
            <a:pPr algn="l">
              <a:defRPr sz="5000"/>
            </a:pPr>
            <a:r>
              <a:t>Home </a:t>
            </a:r>
          </a:p>
          <a:p>
            <a:pPr algn="l">
              <a:defRPr sz="5000"/>
            </a:pPr>
            <a:endParaRPr/>
          </a:p>
          <a:p>
            <a:pPr algn="l">
              <a:defRPr sz="5000"/>
            </a:pPr>
            <a:r>
              <a:t>On the table</a:t>
            </a:r>
          </a:p>
        </p:txBody>
      </p:sp>
      <p:pic>
        <p:nvPicPr>
          <p:cNvPr id="281" name="Skärmavbild 2017-10-23 kl. 14.52.52.png" descr="Skärmavbild 2017-10-23 kl. 14.52.52.png"/>
          <p:cNvPicPr>
            <a:picLocks noChangeAspect="1"/>
          </p:cNvPicPr>
          <p:nvPr/>
        </p:nvPicPr>
        <p:blipFill>
          <a:blip r:embed="rId2">
            <a:extLst/>
          </a:blip>
          <a:srcRect l="4921" t="3521" r="4921" b="2366"/>
          <a:stretch>
            <a:fillRect/>
          </a:stretch>
        </p:blipFill>
        <p:spPr>
          <a:xfrm>
            <a:off x="7048560" y="1363472"/>
            <a:ext cx="5602288" cy="7856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282" name="Rektangel"/>
          <p:cNvSpPr/>
          <p:nvPr/>
        </p:nvSpPr>
        <p:spPr>
          <a:xfrm>
            <a:off x="7344436" y="6342393"/>
            <a:ext cx="4871311" cy="1040012"/>
          </a:xfrm>
          <a:prstGeom prst="rect">
            <a:avLst/>
          </a:prstGeom>
          <a:ln w="1016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285" name="Gruppera"/>
          <p:cNvGrpSpPr/>
          <p:nvPr/>
        </p:nvGrpSpPr>
        <p:grpSpPr>
          <a:xfrm>
            <a:off x="4172097" y="2022899"/>
            <a:ext cx="2343428" cy="1777707"/>
            <a:chOff x="-59" y="-88"/>
            <a:chExt cx="2343426" cy="1777706"/>
          </a:xfrm>
        </p:grpSpPr>
        <p:pic>
          <p:nvPicPr>
            <p:cNvPr id="283" name="Bild" descr="Bild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1768" t="21277" r="28529" b="18409"/>
            <a:stretch>
              <a:fillRect/>
            </a:stretch>
          </p:blipFill>
          <p:spPr>
            <a:xfrm>
              <a:off x="-60" y="73308"/>
              <a:ext cx="1121879" cy="1704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0" h="21555" extrusionOk="0">
                  <a:moveTo>
                    <a:pt x="5485" y="1"/>
                  </a:moveTo>
                  <a:cubicBezTo>
                    <a:pt x="5319" y="-12"/>
                    <a:pt x="5112" y="97"/>
                    <a:pt x="5182" y="217"/>
                  </a:cubicBezTo>
                  <a:cubicBezTo>
                    <a:pt x="5227" y="295"/>
                    <a:pt x="5380" y="381"/>
                    <a:pt x="5523" y="403"/>
                  </a:cubicBezTo>
                  <a:cubicBezTo>
                    <a:pt x="5667" y="425"/>
                    <a:pt x="5862" y="399"/>
                    <a:pt x="5956" y="353"/>
                  </a:cubicBezTo>
                  <a:cubicBezTo>
                    <a:pt x="6050" y="306"/>
                    <a:pt x="6176" y="302"/>
                    <a:pt x="6237" y="343"/>
                  </a:cubicBezTo>
                  <a:cubicBezTo>
                    <a:pt x="6299" y="383"/>
                    <a:pt x="6296" y="334"/>
                    <a:pt x="6237" y="232"/>
                  </a:cubicBezTo>
                  <a:cubicBezTo>
                    <a:pt x="6178" y="131"/>
                    <a:pt x="6041" y="73"/>
                    <a:pt x="5926" y="102"/>
                  </a:cubicBezTo>
                  <a:cubicBezTo>
                    <a:pt x="5810" y="131"/>
                    <a:pt x="5678" y="114"/>
                    <a:pt x="5630" y="62"/>
                  </a:cubicBezTo>
                  <a:cubicBezTo>
                    <a:pt x="5596" y="25"/>
                    <a:pt x="5541" y="6"/>
                    <a:pt x="5485" y="1"/>
                  </a:cubicBezTo>
                  <a:close/>
                  <a:moveTo>
                    <a:pt x="9678" y="815"/>
                  </a:moveTo>
                  <a:cubicBezTo>
                    <a:pt x="9661" y="823"/>
                    <a:pt x="9677" y="863"/>
                    <a:pt x="9716" y="930"/>
                  </a:cubicBezTo>
                  <a:cubicBezTo>
                    <a:pt x="9833" y="1132"/>
                    <a:pt x="10031" y="1149"/>
                    <a:pt x="10187" y="970"/>
                  </a:cubicBezTo>
                  <a:cubicBezTo>
                    <a:pt x="10249" y="899"/>
                    <a:pt x="10242" y="873"/>
                    <a:pt x="10172" y="915"/>
                  </a:cubicBezTo>
                  <a:cubicBezTo>
                    <a:pt x="10101" y="957"/>
                    <a:pt x="9948" y="939"/>
                    <a:pt x="9830" y="875"/>
                  </a:cubicBezTo>
                  <a:cubicBezTo>
                    <a:pt x="9745" y="828"/>
                    <a:pt x="9695" y="807"/>
                    <a:pt x="9678" y="815"/>
                  </a:cubicBezTo>
                  <a:close/>
                  <a:moveTo>
                    <a:pt x="2964" y="1096"/>
                  </a:moveTo>
                  <a:cubicBezTo>
                    <a:pt x="2824" y="1096"/>
                    <a:pt x="2751" y="1144"/>
                    <a:pt x="2804" y="1201"/>
                  </a:cubicBezTo>
                  <a:cubicBezTo>
                    <a:pt x="2857" y="1258"/>
                    <a:pt x="2931" y="1301"/>
                    <a:pt x="2964" y="1301"/>
                  </a:cubicBezTo>
                  <a:cubicBezTo>
                    <a:pt x="2997" y="1301"/>
                    <a:pt x="3062" y="1258"/>
                    <a:pt x="3116" y="1201"/>
                  </a:cubicBezTo>
                  <a:cubicBezTo>
                    <a:pt x="3169" y="1144"/>
                    <a:pt x="3103" y="1096"/>
                    <a:pt x="2964" y="1096"/>
                  </a:cubicBezTo>
                  <a:close/>
                  <a:moveTo>
                    <a:pt x="11455" y="1101"/>
                  </a:moveTo>
                  <a:cubicBezTo>
                    <a:pt x="11353" y="1102"/>
                    <a:pt x="11409" y="1173"/>
                    <a:pt x="11577" y="1256"/>
                  </a:cubicBezTo>
                  <a:cubicBezTo>
                    <a:pt x="11942" y="1439"/>
                    <a:pt x="11931" y="1441"/>
                    <a:pt x="12070" y="1291"/>
                  </a:cubicBezTo>
                  <a:cubicBezTo>
                    <a:pt x="12137" y="1220"/>
                    <a:pt x="12111" y="1195"/>
                    <a:pt x="12010" y="1236"/>
                  </a:cubicBezTo>
                  <a:cubicBezTo>
                    <a:pt x="11916" y="1274"/>
                    <a:pt x="11798" y="1259"/>
                    <a:pt x="11744" y="1201"/>
                  </a:cubicBezTo>
                  <a:cubicBezTo>
                    <a:pt x="11690" y="1143"/>
                    <a:pt x="11558" y="1099"/>
                    <a:pt x="11455" y="1101"/>
                  </a:cubicBezTo>
                  <a:close/>
                  <a:moveTo>
                    <a:pt x="6389" y="4413"/>
                  </a:moveTo>
                  <a:cubicBezTo>
                    <a:pt x="6120" y="4411"/>
                    <a:pt x="5860" y="4415"/>
                    <a:pt x="5607" y="4429"/>
                  </a:cubicBezTo>
                  <a:cubicBezTo>
                    <a:pt x="5153" y="4452"/>
                    <a:pt x="4736" y="4503"/>
                    <a:pt x="4399" y="4579"/>
                  </a:cubicBezTo>
                  <a:cubicBezTo>
                    <a:pt x="3310" y="4824"/>
                    <a:pt x="2294" y="5484"/>
                    <a:pt x="1938" y="6175"/>
                  </a:cubicBezTo>
                  <a:cubicBezTo>
                    <a:pt x="1743" y="6556"/>
                    <a:pt x="1568" y="6736"/>
                    <a:pt x="1414" y="6717"/>
                  </a:cubicBezTo>
                  <a:cubicBezTo>
                    <a:pt x="1226" y="6694"/>
                    <a:pt x="1056" y="6910"/>
                    <a:pt x="913" y="7300"/>
                  </a:cubicBezTo>
                  <a:cubicBezTo>
                    <a:pt x="908" y="7339"/>
                    <a:pt x="924" y="7374"/>
                    <a:pt x="905" y="7415"/>
                  </a:cubicBezTo>
                  <a:cubicBezTo>
                    <a:pt x="842" y="7558"/>
                    <a:pt x="781" y="8062"/>
                    <a:pt x="776" y="8534"/>
                  </a:cubicBezTo>
                  <a:cubicBezTo>
                    <a:pt x="775" y="8683"/>
                    <a:pt x="755" y="8759"/>
                    <a:pt x="746" y="8871"/>
                  </a:cubicBezTo>
                  <a:cubicBezTo>
                    <a:pt x="878" y="8991"/>
                    <a:pt x="852" y="9217"/>
                    <a:pt x="677" y="9322"/>
                  </a:cubicBezTo>
                  <a:cubicBezTo>
                    <a:pt x="646" y="9399"/>
                    <a:pt x="612" y="9458"/>
                    <a:pt x="564" y="9478"/>
                  </a:cubicBezTo>
                  <a:cubicBezTo>
                    <a:pt x="444" y="9527"/>
                    <a:pt x="328" y="9805"/>
                    <a:pt x="298" y="10136"/>
                  </a:cubicBezTo>
                  <a:cubicBezTo>
                    <a:pt x="269" y="10452"/>
                    <a:pt x="178" y="10798"/>
                    <a:pt x="93" y="10904"/>
                  </a:cubicBezTo>
                  <a:cubicBezTo>
                    <a:pt x="26" y="10986"/>
                    <a:pt x="-2" y="11155"/>
                    <a:pt x="1" y="11320"/>
                  </a:cubicBezTo>
                  <a:cubicBezTo>
                    <a:pt x="13" y="11346"/>
                    <a:pt x="19" y="11376"/>
                    <a:pt x="1" y="11400"/>
                  </a:cubicBezTo>
                  <a:cubicBezTo>
                    <a:pt x="4" y="11420"/>
                    <a:pt x="-2" y="11437"/>
                    <a:pt x="1" y="11456"/>
                  </a:cubicBezTo>
                  <a:cubicBezTo>
                    <a:pt x="38" y="11655"/>
                    <a:pt x="99" y="11988"/>
                    <a:pt x="131" y="12194"/>
                  </a:cubicBezTo>
                  <a:cubicBezTo>
                    <a:pt x="162" y="12399"/>
                    <a:pt x="266" y="12662"/>
                    <a:pt x="358" y="12776"/>
                  </a:cubicBezTo>
                  <a:cubicBezTo>
                    <a:pt x="451" y="12890"/>
                    <a:pt x="475" y="13015"/>
                    <a:pt x="419" y="13052"/>
                  </a:cubicBezTo>
                  <a:cubicBezTo>
                    <a:pt x="364" y="13088"/>
                    <a:pt x="451" y="13176"/>
                    <a:pt x="609" y="13253"/>
                  </a:cubicBezTo>
                  <a:cubicBezTo>
                    <a:pt x="808" y="13349"/>
                    <a:pt x="841" y="13417"/>
                    <a:pt x="715" y="13468"/>
                  </a:cubicBezTo>
                  <a:cubicBezTo>
                    <a:pt x="393" y="13600"/>
                    <a:pt x="519" y="14013"/>
                    <a:pt x="1095" y="14683"/>
                  </a:cubicBezTo>
                  <a:cubicBezTo>
                    <a:pt x="1406" y="15045"/>
                    <a:pt x="1682" y="15437"/>
                    <a:pt x="1703" y="15557"/>
                  </a:cubicBezTo>
                  <a:cubicBezTo>
                    <a:pt x="1724" y="15676"/>
                    <a:pt x="1889" y="15875"/>
                    <a:pt x="2075" y="15998"/>
                  </a:cubicBezTo>
                  <a:cubicBezTo>
                    <a:pt x="2261" y="16121"/>
                    <a:pt x="2422" y="16305"/>
                    <a:pt x="2432" y="16405"/>
                  </a:cubicBezTo>
                  <a:cubicBezTo>
                    <a:pt x="2442" y="16504"/>
                    <a:pt x="2458" y="16652"/>
                    <a:pt x="2470" y="16736"/>
                  </a:cubicBezTo>
                  <a:cubicBezTo>
                    <a:pt x="2482" y="16821"/>
                    <a:pt x="2679" y="16949"/>
                    <a:pt x="2911" y="17022"/>
                  </a:cubicBezTo>
                  <a:cubicBezTo>
                    <a:pt x="3202" y="17115"/>
                    <a:pt x="3316" y="17222"/>
                    <a:pt x="3275" y="17363"/>
                  </a:cubicBezTo>
                  <a:cubicBezTo>
                    <a:pt x="3235" y="17502"/>
                    <a:pt x="3463" y="17729"/>
                    <a:pt x="3989" y="18071"/>
                  </a:cubicBezTo>
                  <a:cubicBezTo>
                    <a:pt x="4415" y="18348"/>
                    <a:pt x="4764" y="18626"/>
                    <a:pt x="4764" y="18689"/>
                  </a:cubicBezTo>
                  <a:cubicBezTo>
                    <a:pt x="4764" y="18751"/>
                    <a:pt x="4911" y="18856"/>
                    <a:pt x="5090" y="18919"/>
                  </a:cubicBezTo>
                  <a:cubicBezTo>
                    <a:pt x="5270" y="18983"/>
                    <a:pt x="5380" y="19059"/>
                    <a:pt x="5333" y="19090"/>
                  </a:cubicBezTo>
                  <a:cubicBezTo>
                    <a:pt x="5242" y="19150"/>
                    <a:pt x="6071" y="19552"/>
                    <a:pt x="6526" y="19667"/>
                  </a:cubicBezTo>
                  <a:cubicBezTo>
                    <a:pt x="6677" y="19706"/>
                    <a:pt x="6799" y="19786"/>
                    <a:pt x="6799" y="19848"/>
                  </a:cubicBezTo>
                  <a:cubicBezTo>
                    <a:pt x="6799" y="19910"/>
                    <a:pt x="6868" y="19937"/>
                    <a:pt x="6951" y="19903"/>
                  </a:cubicBezTo>
                  <a:cubicBezTo>
                    <a:pt x="7034" y="19869"/>
                    <a:pt x="7247" y="19933"/>
                    <a:pt x="7422" y="20049"/>
                  </a:cubicBezTo>
                  <a:cubicBezTo>
                    <a:pt x="7598" y="20165"/>
                    <a:pt x="7741" y="20235"/>
                    <a:pt x="7741" y="20204"/>
                  </a:cubicBezTo>
                  <a:cubicBezTo>
                    <a:pt x="7741" y="20174"/>
                    <a:pt x="7904" y="20209"/>
                    <a:pt x="8098" y="20280"/>
                  </a:cubicBezTo>
                  <a:cubicBezTo>
                    <a:pt x="8292" y="20351"/>
                    <a:pt x="8546" y="20396"/>
                    <a:pt x="8660" y="20380"/>
                  </a:cubicBezTo>
                  <a:cubicBezTo>
                    <a:pt x="8774" y="20365"/>
                    <a:pt x="9100" y="20470"/>
                    <a:pt x="9389" y="20616"/>
                  </a:cubicBezTo>
                  <a:cubicBezTo>
                    <a:pt x="9679" y="20762"/>
                    <a:pt x="9984" y="20882"/>
                    <a:pt x="10065" y="20882"/>
                  </a:cubicBezTo>
                  <a:cubicBezTo>
                    <a:pt x="10147" y="20882"/>
                    <a:pt x="10292" y="20948"/>
                    <a:pt x="10392" y="21028"/>
                  </a:cubicBezTo>
                  <a:cubicBezTo>
                    <a:pt x="10491" y="21107"/>
                    <a:pt x="10890" y="21200"/>
                    <a:pt x="11273" y="21238"/>
                  </a:cubicBezTo>
                  <a:cubicBezTo>
                    <a:pt x="11656" y="21276"/>
                    <a:pt x="12001" y="21342"/>
                    <a:pt x="12040" y="21384"/>
                  </a:cubicBezTo>
                  <a:cubicBezTo>
                    <a:pt x="12079" y="21426"/>
                    <a:pt x="12375" y="21470"/>
                    <a:pt x="12701" y="21484"/>
                  </a:cubicBezTo>
                  <a:cubicBezTo>
                    <a:pt x="13027" y="21499"/>
                    <a:pt x="13314" y="21523"/>
                    <a:pt x="13331" y="21535"/>
                  </a:cubicBezTo>
                  <a:cubicBezTo>
                    <a:pt x="13412" y="21588"/>
                    <a:pt x="14441" y="21529"/>
                    <a:pt x="14721" y="21454"/>
                  </a:cubicBezTo>
                  <a:cubicBezTo>
                    <a:pt x="14894" y="21408"/>
                    <a:pt x="15182" y="21283"/>
                    <a:pt x="15367" y="21173"/>
                  </a:cubicBezTo>
                  <a:cubicBezTo>
                    <a:pt x="15551" y="21064"/>
                    <a:pt x="15804" y="20958"/>
                    <a:pt x="15921" y="20942"/>
                  </a:cubicBezTo>
                  <a:cubicBezTo>
                    <a:pt x="16304" y="20891"/>
                    <a:pt x="16756" y="20748"/>
                    <a:pt x="16863" y="20641"/>
                  </a:cubicBezTo>
                  <a:cubicBezTo>
                    <a:pt x="16921" y="20584"/>
                    <a:pt x="17254" y="20537"/>
                    <a:pt x="17600" y="20541"/>
                  </a:cubicBezTo>
                  <a:cubicBezTo>
                    <a:pt x="18188" y="20546"/>
                    <a:pt x="18274" y="20507"/>
                    <a:pt x="18975" y="19913"/>
                  </a:cubicBezTo>
                  <a:cubicBezTo>
                    <a:pt x="19963" y="19076"/>
                    <a:pt x="20292" y="18651"/>
                    <a:pt x="20068" y="18503"/>
                  </a:cubicBezTo>
                  <a:cubicBezTo>
                    <a:pt x="19944" y="18421"/>
                    <a:pt x="19993" y="18375"/>
                    <a:pt x="20243" y="18332"/>
                  </a:cubicBezTo>
                  <a:cubicBezTo>
                    <a:pt x="20565" y="18277"/>
                    <a:pt x="20772" y="18042"/>
                    <a:pt x="20828" y="17675"/>
                  </a:cubicBezTo>
                  <a:cubicBezTo>
                    <a:pt x="20841" y="17589"/>
                    <a:pt x="20977" y="17358"/>
                    <a:pt x="21132" y="17163"/>
                  </a:cubicBezTo>
                  <a:cubicBezTo>
                    <a:pt x="21478" y="16727"/>
                    <a:pt x="21598" y="15450"/>
                    <a:pt x="21306" y="15290"/>
                  </a:cubicBezTo>
                  <a:cubicBezTo>
                    <a:pt x="21199" y="15232"/>
                    <a:pt x="21129" y="15061"/>
                    <a:pt x="21154" y="14909"/>
                  </a:cubicBezTo>
                  <a:cubicBezTo>
                    <a:pt x="21180" y="14757"/>
                    <a:pt x="21100" y="14495"/>
                    <a:pt x="20972" y="14332"/>
                  </a:cubicBezTo>
                  <a:cubicBezTo>
                    <a:pt x="20832" y="14153"/>
                    <a:pt x="20783" y="13947"/>
                    <a:pt x="20851" y="13810"/>
                  </a:cubicBezTo>
                  <a:cubicBezTo>
                    <a:pt x="20962" y="13584"/>
                    <a:pt x="21002" y="13241"/>
                    <a:pt x="20980" y="12941"/>
                  </a:cubicBezTo>
                  <a:cubicBezTo>
                    <a:pt x="20978" y="12937"/>
                    <a:pt x="20966" y="12930"/>
                    <a:pt x="20965" y="12926"/>
                  </a:cubicBezTo>
                  <a:cubicBezTo>
                    <a:pt x="20910" y="12696"/>
                    <a:pt x="20869" y="12546"/>
                    <a:pt x="20813" y="12409"/>
                  </a:cubicBezTo>
                  <a:cubicBezTo>
                    <a:pt x="20811" y="12408"/>
                    <a:pt x="20807" y="12401"/>
                    <a:pt x="20805" y="12399"/>
                  </a:cubicBezTo>
                  <a:cubicBezTo>
                    <a:pt x="20800" y="12387"/>
                    <a:pt x="20787" y="12376"/>
                    <a:pt x="20782" y="12364"/>
                  </a:cubicBezTo>
                  <a:cubicBezTo>
                    <a:pt x="20684" y="12287"/>
                    <a:pt x="20615" y="12144"/>
                    <a:pt x="20585" y="12008"/>
                  </a:cubicBezTo>
                  <a:cubicBezTo>
                    <a:pt x="20576" y="11995"/>
                    <a:pt x="20578" y="11986"/>
                    <a:pt x="20570" y="11973"/>
                  </a:cubicBezTo>
                  <a:cubicBezTo>
                    <a:pt x="20069" y="11215"/>
                    <a:pt x="18815" y="10288"/>
                    <a:pt x="17547" y="9739"/>
                  </a:cubicBezTo>
                  <a:cubicBezTo>
                    <a:pt x="17456" y="9700"/>
                    <a:pt x="17294" y="9597"/>
                    <a:pt x="17106" y="9463"/>
                  </a:cubicBezTo>
                  <a:cubicBezTo>
                    <a:pt x="16957" y="9383"/>
                    <a:pt x="16833" y="9303"/>
                    <a:pt x="16833" y="9262"/>
                  </a:cubicBezTo>
                  <a:cubicBezTo>
                    <a:pt x="16833" y="9261"/>
                    <a:pt x="16833" y="9258"/>
                    <a:pt x="16833" y="9257"/>
                  </a:cubicBezTo>
                  <a:cubicBezTo>
                    <a:pt x="16644" y="9115"/>
                    <a:pt x="16478" y="8978"/>
                    <a:pt x="16309" y="8836"/>
                  </a:cubicBezTo>
                  <a:cubicBezTo>
                    <a:pt x="16295" y="8823"/>
                    <a:pt x="16275" y="8818"/>
                    <a:pt x="16263" y="8805"/>
                  </a:cubicBezTo>
                  <a:cubicBezTo>
                    <a:pt x="16016" y="8596"/>
                    <a:pt x="15813" y="8409"/>
                    <a:pt x="15807" y="8359"/>
                  </a:cubicBezTo>
                  <a:cubicBezTo>
                    <a:pt x="15800" y="8294"/>
                    <a:pt x="14326" y="7315"/>
                    <a:pt x="14326" y="7375"/>
                  </a:cubicBezTo>
                  <a:cubicBezTo>
                    <a:pt x="14326" y="7394"/>
                    <a:pt x="14069" y="7294"/>
                    <a:pt x="13757" y="7154"/>
                  </a:cubicBezTo>
                  <a:cubicBezTo>
                    <a:pt x="13609" y="7088"/>
                    <a:pt x="13482" y="7053"/>
                    <a:pt x="13354" y="7019"/>
                  </a:cubicBezTo>
                  <a:cubicBezTo>
                    <a:pt x="13303" y="7006"/>
                    <a:pt x="13252" y="6988"/>
                    <a:pt x="13202" y="6978"/>
                  </a:cubicBezTo>
                  <a:cubicBezTo>
                    <a:pt x="13065" y="6954"/>
                    <a:pt x="12937" y="6946"/>
                    <a:pt x="12830" y="6963"/>
                  </a:cubicBezTo>
                  <a:cubicBezTo>
                    <a:pt x="12679" y="6988"/>
                    <a:pt x="12552" y="6953"/>
                    <a:pt x="12443" y="6898"/>
                  </a:cubicBezTo>
                  <a:cubicBezTo>
                    <a:pt x="12254" y="6803"/>
                    <a:pt x="12131" y="6615"/>
                    <a:pt x="12131" y="6341"/>
                  </a:cubicBezTo>
                  <a:cubicBezTo>
                    <a:pt x="12131" y="6147"/>
                    <a:pt x="11887" y="5940"/>
                    <a:pt x="11182" y="5553"/>
                  </a:cubicBezTo>
                  <a:cubicBezTo>
                    <a:pt x="10710" y="5293"/>
                    <a:pt x="10139" y="5027"/>
                    <a:pt x="9792" y="4895"/>
                  </a:cubicBezTo>
                  <a:cubicBezTo>
                    <a:pt x="9713" y="4869"/>
                    <a:pt x="9637" y="4834"/>
                    <a:pt x="9556" y="4810"/>
                  </a:cubicBezTo>
                  <a:cubicBezTo>
                    <a:pt x="9508" y="4795"/>
                    <a:pt x="9448" y="4784"/>
                    <a:pt x="9397" y="4770"/>
                  </a:cubicBezTo>
                  <a:cubicBezTo>
                    <a:pt x="9195" y="4714"/>
                    <a:pt x="8984" y="4667"/>
                    <a:pt x="8766" y="4624"/>
                  </a:cubicBezTo>
                  <a:cubicBezTo>
                    <a:pt x="8053" y="4494"/>
                    <a:pt x="7197" y="4421"/>
                    <a:pt x="6389" y="4413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84" name="Bild" descr="Bild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1768" t="21277" r="28529" b="18409"/>
            <a:stretch>
              <a:fillRect/>
            </a:stretch>
          </p:blipFill>
          <p:spPr>
            <a:xfrm>
              <a:off x="1221488" y="-89"/>
              <a:ext cx="1121879" cy="1704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0" h="21555" extrusionOk="0">
                  <a:moveTo>
                    <a:pt x="5485" y="1"/>
                  </a:moveTo>
                  <a:cubicBezTo>
                    <a:pt x="5319" y="-12"/>
                    <a:pt x="5112" y="97"/>
                    <a:pt x="5182" y="217"/>
                  </a:cubicBezTo>
                  <a:cubicBezTo>
                    <a:pt x="5227" y="295"/>
                    <a:pt x="5380" y="381"/>
                    <a:pt x="5523" y="403"/>
                  </a:cubicBezTo>
                  <a:cubicBezTo>
                    <a:pt x="5667" y="425"/>
                    <a:pt x="5862" y="399"/>
                    <a:pt x="5956" y="353"/>
                  </a:cubicBezTo>
                  <a:cubicBezTo>
                    <a:pt x="6050" y="306"/>
                    <a:pt x="6176" y="302"/>
                    <a:pt x="6237" y="343"/>
                  </a:cubicBezTo>
                  <a:cubicBezTo>
                    <a:pt x="6299" y="383"/>
                    <a:pt x="6296" y="334"/>
                    <a:pt x="6237" y="232"/>
                  </a:cubicBezTo>
                  <a:cubicBezTo>
                    <a:pt x="6178" y="131"/>
                    <a:pt x="6041" y="73"/>
                    <a:pt x="5926" y="102"/>
                  </a:cubicBezTo>
                  <a:cubicBezTo>
                    <a:pt x="5810" y="131"/>
                    <a:pt x="5678" y="114"/>
                    <a:pt x="5630" y="62"/>
                  </a:cubicBezTo>
                  <a:cubicBezTo>
                    <a:pt x="5596" y="25"/>
                    <a:pt x="5541" y="6"/>
                    <a:pt x="5485" y="1"/>
                  </a:cubicBezTo>
                  <a:close/>
                  <a:moveTo>
                    <a:pt x="9678" y="815"/>
                  </a:moveTo>
                  <a:cubicBezTo>
                    <a:pt x="9661" y="823"/>
                    <a:pt x="9677" y="863"/>
                    <a:pt x="9716" y="930"/>
                  </a:cubicBezTo>
                  <a:cubicBezTo>
                    <a:pt x="9833" y="1132"/>
                    <a:pt x="10031" y="1149"/>
                    <a:pt x="10187" y="970"/>
                  </a:cubicBezTo>
                  <a:cubicBezTo>
                    <a:pt x="10249" y="899"/>
                    <a:pt x="10242" y="873"/>
                    <a:pt x="10172" y="915"/>
                  </a:cubicBezTo>
                  <a:cubicBezTo>
                    <a:pt x="10101" y="957"/>
                    <a:pt x="9948" y="939"/>
                    <a:pt x="9830" y="875"/>
                  </a:cubicBezTo>
                  <a:cubicBezTo>
                    <a:pt x="9745" y="828"/>
                    <a:pt x="9695" y="807"/>
                    <a:pt x="9678" y="815"/>
                  </a:cubicBezTo>
                  <a:close/>
                  <a:moveTo>
                    <a:pt x="2964" y="1096"/>
                  </a:moveTo>
                  <a:cubicBezTo>
                    <a:pt x="2824" y="1096"/>
                    <a:pt x="2751" y="1144"/>
                    <a:pt x="2804" y="1201"/>
                  </a:cubicBezTo>
                  <a:cubicBezTo>
                    <a:pt x="2857" y="1258"/>
                    <a:pt x="2931" y="1301"/>
                    <a:pt x="2964" y="1301"/>
                  </a:cubicBezTo>
                  <a:cubicBezTo>
                    <a:pt x="2997" y="1301"/>
                    <a:pt x="3062" y="1258"/>
                    <a:pt x="3116" y="1201"/>
                  </a:cubicBezTo>
                  <a:cubicBezTo>
                    <a:pt x="3169" y="1144"/>
                    <a:pt x="3103" y="1096"/>
                    <a:pt x="2964" y="1096"/>
                  </a:cubicBezTo>
                  <a:close/>
                  <a:moveTo>
                    <a:pt x="11455" y="1101"/>
                  </a:moveTo>
                  <a:cubicBezTo>
                    <a:pt x="11353" y="1102"/>
                    <a:pt x="11409" y="1173"/>
                    <a:pt x="11577" y="1256"/>
                  </a:cubicBezTo>
                  <a:cubicBezTo>
                    <a:pt x="11942" y="1439"/>
                    <a:pt x="11931" y="1441"/>
                    <a:pt x="12070" y="1291"/>
                  </a:cubicBezTo>
                  <a:cubicBezTo>
                    <a:pt x="12137" y="1220"/>
                    <a:pt x="12111" y="1195"/>
                    <a:pt x="12010" y="1236"/>
                  </a:cubicBezTo>
                  <a:cubicBezTo>
                    <a:pt x="11916" y="1274"/>
                    <a:pt x="11798" y="1259"/>
                    <a:pt x="11744" y="1201"/>
                  </a:cubicBezTo>
                  <a:cubicBezTo>
                    <a:pt x="11690" y="1143"/>
                    <a:pt x="11558" y="1099"/>
                    <a:pt x="11455" y="1101"/>
                  </a:cubicBezTo>
                  <a:close/>
                  <a:moveTo>
                    <a:pt x="6389" y="4413"/>
                  </a:moveTo>
                  <a:cubicBezTo>
                    <a:pt x="6120" y="4411"/>
                    <a:pt x="5860" y="4415"/>
                    <a:pt x="5607" y="4429"/>
                  </a:cubicBezTo>
                  <a:cubicBezTo>
                    <a:pt x="5153" y="4452"/>
                    <a:pt x="4736" y="4503"/>
                    <a:pt x="4399" y="4579"/>
                  </a:cubicBezTo>
                  <a:cubicBezTo>
                    <a:pt x="3310" y="4824"/>
                    <a:pt x="2294" y="5484"/>
                    <a:pt x="1938" y="6175"/>
                  </a:cubicBezTo>
                  <a:cubicBezTo>
                    <a:pt x="1743" y="6556"/>
                    <a:pt x="1568" y="6736"/>
                    <a:pt x="1414" y="6717"/>
                  </a:cubicBezTo>
                  <a:cubicBezTo>
                    <a:pt x="1226" y="6694"/>
                    <a:pt x="1056" y="6910"/>
                    <a:pt x="913" y="7300"/>
                  </a:cubicBezTo>
                  <a:cubicBezTo>
                    <a:pt x="908" y="7339"/>
                    <a:pt x="924" y="7374"/>
                    <a:pt x="905" y="7415"/>
                  </a:cubicBezTo>
                  <a:cubicBezTo>
                    <a:pt x="842" y="7558"/>
                    <a:pt x="781" y="8062"/>
                    <a:pt x="776" y="8534"/>
                  </a:cubicBezTo>
                  <a:cubicBezTo>
                    <a:pt x="775" y="8683"/>
                    <a:pt x="755" y="8759"/>
                    <a:pt x="746" y="8871"/>
                  </a:cubicBezTo>
                  <a:cubicBezTo>
                    <a:pt x="878" y="8991"/>
                    <a:pt x="852" y="9217"/>
                    <a:pt x="677" y="9322"/>
                  </a:cubicBezTo>
                  <a:cubicBezTo>
                    <a:pt x="646" y="9399"/>
                    <a:pt x="612" y="9458"/>
                    <a:pt x="564" y="9478"/>
                  </a:cubicBezTo>
                  <a:cubicBezTo>
                    <a:pt x="444" y="9527"/>
                    <a:pt x="328" y="9805"/>
                    <a:pt x="298" y="10136"/>
                  </a:cubicBezTo>
                  <a:cubicBezTo>
                    <a:pt x="269" y="10452"/>
                    <a:pt x="178" y="10798"/>
                    <a:pt x="93" y="10904"/>
                  </a:cubicBezTo>
                  <a:cubicBezTo>
                    <a:pt x="26" y="10986"/>
                    <a:pt x="-2" y="11155"/>
                    <a:pt x="1" y="11320"/>
                  </a:cubicBezTo>
                  <a:cubicBezTo>
                    <a:pt x="13" y="11346"/>
                    <a:pt x="19" y="11376"/>
                    <a:pt x="1" y="11400"/>
                  </a:cubicBezTo>
                  <a:cubicBezTo>
                    <a:pt x="4" y="11420"/>
                    <a:pt x="-2" y="11437"/>
                    <a:pt x="1" y="11456"/>
                  </a:cubicBezTo>
                  <a:cubicBezTo>
                    <a:pt x="38" y="11655"/>
                    <a:pt x="99" y="11988"/>
                    <a:pt x="131" y="12194"/>
                  </a:cubicBezTo>
                  <a:cubicBezTo>
                    <a:pt x="162" y="12399"/>
                    <a:pt x="266" y="12662"/>
                    <a:pt x="358" y="12776"/>
                  </a:cubicBezTo>
                  <a:cubicBezTo>
                    <a:pt x="451" y="12890"/>
                    <a:pt x="475" y="13015"/>
                    <a:pt x="419" y="13052"/>
                  </a:cubicBezTo>
                  <a:cubicBezTo>
                    <a:pt x="364" y="13088"/>
                    <a:pt x="451" y="13176"/>
                    <a:pt x="609" y="13253"/>
                  </a:cubicBezTo>
                  <a:cubicBezTo>
                    <a:pt x="808" y="13349"/>
                    <a:pt x="841" y="13417"/>
                    <a:pt x="715" y="13468"/>
                  </a:cubicBezTo>
                  <a:cubicBezTo>
                    <a:pt x="393" y="13600"/>
                    <a:pt x="519" y="14013"/>
                    <a:pt x="1095" y="14683"/>
                  </a:cubicBezTo>
                  <a:cubicBezTo>
                    <a:pt x="1406" y="15045"/>
                    <a:pt x="1682" y="15437"/>
                    <a:pt x="1703" y="15557"/>
                  </a:cubicBezTo>
                  <a:cubicBezTo>
                    <a:pt x="1724" y="15676"/>
                    <a:pt x="1889" y="15875"/>
                    <a:pt x="2075" y="15998"/>
                  </a:cubicBezTo>
                  <a:cubicBezTo>
                    <a:pt x="2261" y="16121"/>
                    <a:pt x="2422" y="16305"/>
                    <a:pt x="2432" y="16405"/>
                  </a:cubicBezTo>
                  <a:cubicBezTo>
                    <a:pt x="2442" y="16504"/>
                    <a:pt x="2458" y="16652"/>
                    <a:pt x="2470" y="16736"/>
                  </a:cubicBezTo>
                  <a:cubicBezTo>
                    <a:pt x="2482" y="16821"/>
                    <a:pt x="2679" y="16949"/>
                    <a:pt x="2911" y="17022"/>
                  </a:cubicBezTo>
                  <a:cubicBezTo>
                    <a:pt x="3202" y="17115"/>
                    <a:pt x="3316" y="17222"/>
                    <a:pt x="3275" y="17363"/>
                  </a:cubicBezTo>
                  <a:cubicBezTo>
                    <a:pt x="3235" y="17502"/>
                    <a:pt x="3463" y="17729"/>
                    <a:pt x="3989" y="18071"/>
                  </a:cubicBezTo>
                  <a:cubicBezTo>
                    <a:pt x="4415" y="18348"/>
                    <a:pt x="4764" y="18626"/>
                    <a:pt x="4764" y="18689"/>
                  </a:cubicBezTo>
                  <a:cubicBezTo>
                    <a:pt x="4764" y="18751"/>
                    <a:pt x="4911" y="18856"/>
                    <a:pt x="5090" y="18919"/>
                  </a:cubicBezTo>
                  <a:cubicBezTo>
                    <a:pt x="5270" y="18983"/>
                    <a:pt x="5380" y="19059"/>
                    <a:pt x="5333" y="19090"/>
                  </a:cubicBezTo>
                  <a:cubicBezTo>
                    <a:pt x="5242" y="19150"/>
                    <a:pt x="6071" y="19552"/>
                    <a:pt x="6526" y="19667"/>
                  </a:cubicBezTo>
                  <a:cubicBezTo>
                    <a:pt x="6677" y="19706"/>
                    <a:pt x="6799" y="19786"/>
                    <a:pt x="6799" y="19848"/>
                  </a:cubicBezTo>
                  <a:cubicBezTo>
                    <a:pt x="6799" y="19910"/>
                    <a:pt x="6868" y="19937"/>
                    <a:pt x="6951" y="19903"/>
                  </a:cubicBezTo>
                  <a:cubicBezTo>
                    <a:pt x="7034" y="19869"/>
                    <a:pt x="7247" y="19933"/>
                    <a:pt x="7422" y="20049"/>
                  </a:cubicBezTo>
                  <a:cubicBezTo>
                    <a:pt x="7598" y="20165"/>
                    <a:pt x="7741" y="20235"/>
                    <a:pt x="7741" y="20204"/>
                  </a:cubicBezTo>
                  <a:cubicBezTo>
                    <a:pt x="7741" y="20174"/>
                    <a:pt x="7904" y="20209"/>
                    <a:pt x="8098" y="20280"/>
                  </a:cubicBezTo>
                  <a:cubicBezTo>
                    <a:pt x="8292" y="20351"/>
                    <a:pt x="8546" y="20396"/>
                    <a:pt x="8660" y="20380"/>
                  </a:cubicBezTo>
                  <a:cubicBezTo>
                    <a:pt x="8774" y="20365"/>
                    <a:pt x="9100" y="20470"/>
                    <a:pt x="9389" y="20616"/>
                  </a:cubicBezTo>
                  <a:cubicBezTo>
                    <a:pt x="9679" y="20762"/>
                    <a:pt x="9984" y="20882"/>
                    <a:pt x="10065" y="20882"/>
                  </a:cubicBezTo>
                  <a:cubicBezTo>
                    <a:pt x="10147" y="20882"/>
                    <a:pt x="10292" y="20948"/>
                    <a:pt x="10392" y="21028"/>
                  </a:cubicBezTo>
                  <a:cubicBezTo>
                    <a:pt x="10491" y="21107"/>
                    <a:pt x="10890" y="21200"/>
                    <a:pt x="11273" y="21238"/>
                  </a:cubicBezTo>
                  <a:cubicBezTo>
                    <a:pt x="11656" y="21276"/>
                    <a:pt x="12001" y="21342"/>
                    <a:pt x="12040" y="21384"/>
                  </a:cubicBezTo>
                  <a:cubicBezTo>
                    <a:pt x="12079" y="21426"/>
                    <a:pt x="12375" y="21470"/>
                    <a:pt x="12701" y="21484"/>
                  </a:cubicBezTo>
                  <a:cubicBezTo>
                    <a:pt x="13027" y="21499"/>
                    <a:pt x="13314" y="21523"/>
                    <a:pt x="13331" y="21535"/>
                  </a:cubicBezTo>
                  <a:cubicBezTo>
                    <a:pt x="13412" y="21588"/>
                    <a:pt x="14441" y="21529"/>
                    <a:pt x="14721" y="21454"/>
                  </a:cubicBezTo>
                  <a:cubicBezTo>
                    <a:pt x="14894" y="21408"/>
                    <a:pt x="15182" y="21283"/>
                    <a:pt x="15367" y="21173"/>
                  </a:cubicBezTo>
                  <a:cubicBezTo>
                    <a:pt x="15551" y="21064"/>
                    <a:pt x="15804" y="20958"/>
                    <a:pt x="15921" y="20942"/>
                  </a:cubicBezTo>
                  <a:cubicBezTo>
                    <a:pt x="16304" y="20891"/>
                    <a:pt x="16756" y="20748"/>
                    <a:pt x="16863" y="20641"/>
                  </a:cubicBezTo>
                  <a:cubicBezTo>
                    <a:pt x="16921" y="20584"/>
                    <a:pt x="17254" y="20537"/>
                    <a:pt x="17600" y="20541"/>
                  </a:cubicBezTo>
                  <a:cubicBezTo>
                    <a:pt x="18188" y="20546"/>
                    <a:pt x="18274" y="20507"/>
                    <a:pt x="18975" y="19913"/>
                  </a:cubicBezTo>
                  <a:cubicBezTo>
                    <a:pt x="19963" y="19076"/>
                    <a:pt x="20292" y="18651"/>
                    <a:pt x="20068" y="18503"/>
                  </a:cubicBezTo>
                  <a:cubicBezTo>
                    <a:pt x="19944" y="18421"/>
                    <a:pt x="19993" y="18375"/>
                    <a:pt x="20243" y="18332"/>
                  </a:cubicBezTo>
                  <a:cubicBezTo>
                    <a:pt x="20565" y="18277"/>
                    <a:pt x="20772" y="18042"/>
                    <a:pt x="20828" y="17675"/>
                  </a:cubicBezTo>
                  <a:cubicBezTo>
                    <a:pt x="20841" y="17589"/>
                    <a:pt x="20977" y="17358"/>
                    <a:pt x="21132" y="17163"/>
                  </a:cubicBezTo>
                  <a:cubicBezTo>
                    <a:pt x="21478" y="16727"/>
                    <a:pt x="21598" y="15450"/>
                    <a:pt x="21306" y="15290"/>
                  </a:cubicBezTo>
                  <a:cubicBezTo>
                    <a:pt x="21199" y="15232"/>
                    <a:pt x="21129" y="15061"/>
                    <a:pt x="21154" y="14909"/>
                  </a:cubicBezTo>
                  <a:cubicBezTo>
                    <a:pt x="21180" y="14757"/>
                    <a:pt x="21100" y="14495"/>
                    <a:pt x="20972" y="14332"/>
                  </a:cubicBezTo>
                  <a:cubicBezTo>
                    <a:pt x="20832" y="14153"/>
                    <a:pt x="20783" y="13947"/>
                    <a:pt x="20851" y="13810"/>
                  </a:cubicBezTo>
                  <a:cubicBezTo>
                    <a:pt x="20962" y="13584"/>
                    <a:pt x="21002" y="13241"/>
                    <a:pt x="20980" y="12941"/>
                  </a:cubicBezTo>
                  <a:cubicBezTo>
                    <a:pt x="20978" y="12937"/>
                    <a:pt x="20966" y="12930"/>
                    <a:pt x="20965" y="12926"/>
                  </a:cubicBezTo>
                  <a:cubicBezTo>
                    <a:pt x="20910" y="12696"/>
                    <a:pt x="20869" y="12546"/>
                    <a:pt x="20813" y="12409"/>
                  </a:cubicBezTo>
                  <a:cubicBezTo>
                    <a:pt x="20811" y="12408"/>
                    <a:pt x="20807" y="12401"/>
                    <a:pt x="20805" y="12399"/>
                  </a:cubicBezTo>
                  <a:cubicBezTo>
                    <a:pt x="20800" y="12387"/>
                    <a:pt x="20787" y="12376"/>
                    <a:pt x="20782" y="12364"/>
                  </a:cubicBezTo>
                  <a:cubicBezTo>
                    <a:pt x="20684" y="12287"/>
                    <a:pt x="20615" y="12144"/>
                    <a:pt x="20585" y="12008"/>
                  </a:cubicBezTo>
                  <a:cubicBezTo>
                    <a:pt x="20576" y="11995"/>
                    <a:pt x="20578" y="11986"/>
                    <a:pt x="20570" y="11973"/>
                  </a:cubicBezTo>
                  <a:cubicBezTo>
                    <a:pt x="20069" y="11215"/>
                    <a:pt x="18815" y="10288"/>
                    <a:pt x="17547" y="9739"/>
                  </a:cubicBezTo>
                  <a:cubicBezTo>
                    <a:pt x="17456" y="9700"/>
                    <a:pt x="17294" y="9597"/>
                    <a:pt x="17106" y="9463"/>
                  </a:cubicBezTo>
                  <a:cubicBezTo>
                    <a:pt x="16957" y="9383"/>
                    <a:pt x="16833" y="9303"/>
                    <a:pt x="16833" y="9262"/>
                  </a:cubicBezTo>
                  <a:cubicBezTo>
                    <a:pt x="16833" y="9261"/>
                    <a:pt x="16833" y="9258"/>
                    <a:pt x="16833" y="9257"/>
                  </a:cubicBezTo>
                  <a:cubicBezTo>
                    <a:pt x="16644" y="9115"/>
                    <a:pt x="16478" y="8978"/>
                    <a:pt x="16309" y="8836"/>
                  </a:cubicBezTo>
                  <a:cubicBezTo>
                    <a:pt x="16295" y="8823"/>
                    <a:pt x="16275" y="8818"/>
                    <a:pt x="16263" y="8805"/>
                  </a:cubicBezTo>
                  <a:cubicBezTo>
                    <a:pt x="16016" y="8596"/>
                    <a:pt x="15813" y="8409"/>
                    <a:pt x="15807" y="8359"/>
                  </a:cubicBezTo>
                  <a:cubicBezTo>
                    <a:pt x="15800" y="8294"/>
                    <a:pt x="14326" y="7315"/>
                    <a:pt x="14326" y="7375"/>
                  </a:cubicBezTo>
                  <a:cubicBezTo>
                    <a:pt x="14326" y="7394"/>
                    <a:pt x="14069" y="7294"/>
                    <a:pt x="13757" y="7154"/>
                  </a:cubicBezTo>
                  <a:cubicBezTo>
                    <a:pt x="13609" y="7088"/>
                    <a:pt x="13482" y="7053"/>
                    <a:pt x="13354" y="7019"/>
                  </a:cubicBezTo>
                  <a:cubicBezTo>
                    <a:pt x="13303" y="7006"/>
                    <a:pt x="13252" y="6988"/>
                    <a:pt x="13202" y="6978"/>
                  </a:cubicBezTo>
                  <a:cubicBezTo>
                    <a:pt x="13065" y="6954"/>
                    <a:pt x="12937" y="6946"/>
                    <a:pt x="12830" y="6963"/>
                  </a:cubicBezTo>
                  <a:cubicBezTo>
                    <a:pt x="12679" y="6988"/>
                    <a:pt x="12552" y="6953"/>
                    <a:pt x="12443" y="6898"/>
                  </a:cubicBezTo>
                  <a:cubicBezTo>
                    <a:pt x="12254" y="6803"/>
                    <a:pt x="12131" y="6615"/>
                    <a:pt x="12131" y="6341"/>
                  </a:cubicBezTo>
                  <a:cubicBezTo>
                    <a:pt x="12131" y="6147"/>
                    <a:pt x="11887" y="5940"/>
                    <a:pt x="11182" y="5553"/>
                  </a:cubicBezTo>
                  <a:cubicBezTo>
                    <a:pt x="10710" y="5293"/>
                    <a:pt x="10139" y="5027"/>
                    <a:pt x="9792" y="4895"/>
                  </a:cubicBezTo>
                  <a:cubicBezTo>
                    <a:pt x="9713" y="4869"/>
                    <a:pt x="9637" y="4834"/>
                    <a:pt x="9556" y="4810"/>
                  </a:cubicBezTo>
                  <a:cubicBezTo>
                    <a:pt x="9508" y="4795"/>
                    <a:pt x="9448" y="4784"/>
                    <a:pt x="9397" y="4770"/>
                  </a:cubicBezTo>
                  <a:cubicBezTo>
                    <a:pt x="9195" y="4714"/>
                    <a:pt x="8984" y="4667"/>
                    <a:pt x="8766" y="4624"/>
                  </a:cubicBezTo>
                  <a:cubicBezTo>
                    <a:pt x="8053" y="4494"/>
                    <a:pt x="7197" y="4421"/>
                    <a:pt x="6389" y="4413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288" name="Gruppera"/>
          <p:cNvGrpSpPr/>
          <p:nvPr/>
        </p:nvGrpSpPr>
        <p:grpSpPr>
          <a:xfrm>
            <a:off x="4172097" y="3838999"/>
            <a:ext cx="2343428" cy="1777707"/>
            <a:chOff x="-59" y="-88"/>
            <a:chExt cx="2343426" cy="1777706"/>
          </a:xfrm>
        </p:grpSpPr>
        <p:pic>
          <p:nvPicPr>
            <p:cNvPr id="286" name="Bild" descr="Bild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1768" t="21277" r="28529" b="18409"/>
            <a:stretch>
              <a:fillRect/>
            </a:stretch>
          </p:blipFill>
          <p:spPr>
            <a:xfrm>
              <a:off x="-60" y="73308"/>
              <a:ext cx="1121879" cy="1704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0" h="21555" extrusionOk="0">
                  <a:moveTo>
                    <a:pt x="5485" y="1"/>
                  </a:moveTo>
                  <a:cubicBezTo>
                    <a:pt x="5319" y="-12"/>
                    <a:pt x="5112" y="97"/>
                    <a:pt x="5182" y="217"/>
                  </a:cubicBezTo>
                  <a:cubicBezTo>
                    <a:pt x="5227" y="295"/>
                    <a:pt x="5380" y="381"/>
                    <a:pt x="5523" y="403"/>
                  </a:cubicBezTo>
                  <a:cubicBezTo>
                    <a:pt x="5667" y="425"/>
                    <a:pt x="5862" y="399"/>
                    <a:pt x="5956" y="353"/>
                  </a:cubicBezTo>
                  <a:cubicBezTo>
                    <a:pt x="6050" y="306"/>
                    <a:pt x="6176" y="302"/>
                    <a:pt x="6237" y="343"/>
                  </a:cubicBezTo>
                  <a:cubicBezTo>
                    <a:pt x="6299" y="383"/>
                    <a:pt x="6296" y="334"/>
                    <a:pt x="6237" y="232"/>
                  </a:cubicBezTo>
                  <a:cubicBezTo>
                    <a:pt x="6178" y="131"/>
                    <a:pt x="6041" y="73"/>
                    <a:pt x="5926" y="102"/>
                  </a:cubicBezTo>
                  <a:cubicBezTo>
                    <a:pt x="5810" y="131"/>
                    <a:pt x="5678" y="114"/>
                    <a:pt x="5630" y="62"/>
                  </a:cubicBezTo>
                  <a:cubicBezTo>
                    <a:pt x="5596" y="25"/>
                    <a:pt x="5541" y="6"/>
                    <a:pt x="5485" y="1"/>
                  </a:cubicBezTo>
                  <a:close/>
                  <a:moveTo>
                    <a:pt x="9678" y="815"/>
                  </a:moveTo>
                  <a:cubicBezTo>
                    <a:pt x="9661" y="823"/>
                    <a:pt x="9677" y="863"/>
                    <a:pt x="9716" y="930"/>
                  </a:cubicBezTo>
                  <a:cubicBezTo>
                    <a:pt x="9833" y="1132"/>
                    <a:pt x="10031" y="1149"/>
                    <a:pt x="10187" y="970"/>
                  </a:cubicBezTo>
                  <a:cubicBezTo>
                    <a:pt x="10249" y="899"/>
                    <a:pt x="10242" y="873"/>
                    <a:pt x="10172" y="915"/>
                  </a:cubicBezTo>
                  <a:cubicBezTo>
                    <a:pt x="10101" y="957"/>
                    <a:pt x="9948" y="939"/>
                    <a:pt x="9830" y="875"/>
                  </a:cubicBezTo>
                  <a:cubicBezTo>
                    <a:pt x="9745" y="828"/>
                    <a:pt x="9695" y="807"/>
                    <a:pt x="9678" y="815"/>
                  </a:cubicBezTo>
                  <a:close/>
                  <a:moveTo>
                    <a:pt x="2964" y="1096"/>
                  </a:moveTo>
                  <a:cubicBezTo>
                    <a:pt x="2824" y="1096"/>
                    <a:pt x="2751" y="1144"/>
                    <a:pt x="2804" y="1201"/>
                  </a:cubicBezTo>
                  <a:cubicBezTo>
                    <a:pt x="2857" y="1258"/>
                    <a:pt x="2931" y="1301"/>
                    <a:pt x="2964" y="1301"/>
                  </a:cubicBezTo>
                  <a:cubicBezTo>
                    <a:pt x="2997" y="1301"/>
                    <a:pt x="3062" y="1258"/>
                    <a:pt x="3116" y="1201"/>
                  </a:cubicBezTo>
                  <a:cubicBezTo>
                    <a:pt x="3169" y="1144"/>
                    <a:pt x="3103" y="1096"/>
                    <a:pt x="2964" y="1096"/>
                  </a:cubicBezTo>
                  <a:close/>
                  <a:moveTo>
                    <a:pt x="11455" y="1101"/>
                  </a:moveTo>
                  <a:cubicBezTo>
                    <a:pt x="11353" y="1102"/>
                    <a:pt x="11409" y="1173"/>
                    <a:pt x="11577" y="1256"/>
                  </a:cubicBezTo>
                  <a:cubicBezTo>
                    <a:pt x="11942" y="1439"/>
                    <a:pt x="11931" y="1441"/>
                    <a:pt x="12070" y="1291"/>
                  </a:cubicBezTo>
                  <a:cubicBezTo>
                    <a:pt x="12137" y="1220"/>
                    <a:pt x="12111" y="1195"/>
                    <a:pt x="12010" y="1236"/>
                  </a:cubicBezTo>
                  <a:cubicBezTo>
                    <a:pt x="11916" y="1274"/>
                    <a:pt x="11798" y="1259"/>
                    <a:pt x="11744" y="1201"/>
                  </a:cubicBezTo>
                  <a:cubicBezTo>
                    <a:pt x="11690" y="1143"/>
                    <a:pt x="11558" y="1099"/>
                    <a:pt x="11455" y="1101"/>
                  </a:cubicBezTo>
                  <a:close/>
                  <a:moveTo>
                    <a:pt x="6389" y="4413"/>
                  </a:moveTo>
                  <a:cubicBezTo>
                    <a:pt x="6120" y="4411"/>
                    <a:pt x="5860" y="4415"/>
                    <a:pt x="5607" y="4429"/>
                  </a:cubicBezTo>
                  <a:cubicBezTo>
                    <a:pt x="5153" y="4452"/>
                    <a:pt x="4736" y="4503"/>
                    <a:pt x="4399" y="4579"/>
                  </a:cubicBezTo>
                  <a:cubicBezTo>
                    <a:pt x="3310" y="4824"/>
                    <a:pt x="2294" y="5484"/>
                    <a:pt x="1938" y="6175"/>
                  </a:cubicBezTo>
                  <a:cubicBezTo>
                    <a:pt x="1743" y="6556"/>
                    <a:pt x="1568" y="6736"/>
                    <a:pt x="1414" y="6717"/>
                  </a:cubicBezTo>
                  <a:cubicBezTo>
                    <a:pt x="1226" y="6694"/>
                    <a:pt x="1056" y="6910"/>
                    <a:pt x="913" y="7300"/>
                  </a:cubicBezTo>
                  <a:cubicBezTo>
                    <a:pt x="908" y="7339"/>
                    <a:pt x="924" y="7374"/>
                    <a:pt x="905" y="7415"/>
                  </a:cubicBezTo>
                  <a:cubicBezTo>
                    <a:pt x="842" y="7558"/>
                    <a:pt x="781" y="8062"/>
                    <a:pt x="776" y="8534"/>
                  </a:cubicBezTo>
                  <a:cubicBezTo>
                    <a:pt x="775" y="8683"/>
                    <a:pt x="755" y="8759"/>
                    <a:pt x="746" y="8871"/>
                  </a:cubicBezTo>
                  <a:cubicBezTo>
                    <a:pt x="878" y="8991"/>
                    <a:pt x="852" y="9217"/>
                    <a:pt x="677" y="9322"/>
                  </a:cubicBezTo>
                  <a:cubicBezTo>
                    <a:pt x="646" y="9399"/>
                    <a:pt x="612" y="9458"/>
                    <a:pt x="564" y="9478"/>
                  </a:cubicBezTo>
                  <a:cubicBezTo>
                    <a:pt x="444" y="9527"/>
                    <a:pt x="328" y="9805"/>
                    <a:pt x="298" y="10136"/>
                  </a:cubicBezTo>
                  <a:cubicBezTo>
                    <a:pt x="269" y="10452"/>
                    <a:pt x="178" y="10798"/>
                    <a:pt x="93" y="10904"/>
                  </a:cubicBezTo>
                  <a:cubicBezTo>
                    <a:pt x="26" y="10986"/>
                    <a:pt x="-2" y="11155"/>
                    <a:pt x="1" y="11320"/>
                  </a:cubicBezTo>
                  <a:cubicBezTo>
                    <a:pt x="13" y="11346"/>
                    <a:pt x="19" y="11376"/>
                    <a:pt x="1" y="11400"/>
                  </a:cubicBezTo>
                  <a:cubicBezTo>
                    <a:pt x="4" y="11420"/>
                    <a:pt x="-2" y="11437"/>
                    <a:pt x="1" y="11456"/>
                  </a:cubicBezTo>
                  <a:cubicBezTo>
                    <a:pt x="38" y="11655"/>
                    <a:pt x="99" y="11988"/>
                    <a:pt x="131" y="12194"/>
                  </a:cubicBezTo>
                  <a:cubicBezTo>
                    <a:pt x="162" y="12399"/>
                    <a:pt x="266" y="12662"/>
                    <a:pt x="358" y="12776"/>
                  </a:cubicBezTo>
                  <a:cubicBezTo>
                    <a:pt x="451" y="12890"/>
                    <a:pt x="475" y="13015"/>
                    <a:pt x="419" y="13052"/>
                  </a:cubicBezTo>
                  <a:cubicBezTo>
                    <a:pt x="364" y="13088"/>
                    <a:pt x="451" y="13176"/>
                    <a:pt x="609" y="13253"/>
                  </a:cubicBezTo>
                  <a:cubicBezTo>
                    <a:pt x="808" y="13349"/>
                    <a:pt x="841" y="13417"/>
                    <a:pt x="715" y="13468"/>
                  </a:cubicBezTo>
                  <a:cubicBezTo>
                    <a:pt x="393" y="13600"/>
                    <a:pt x="519" y="14013"/>
                    <a:pt x="1095" y="14683"/>
                  </a:cubicBezTo>
                  <a:cubicBezTo>
                    <a:pt x="1406" y="15045"/>
                    <a:pt x="1682" y="15437"/>
                    <a:pt x="1703" y="15557"/>
                  </a:cubicBezTo>
                  <a:cubicBezTo>
                    <a:pt x="1724" y="15676"/>
                    <a:pt x="1889" y="15875"/>
                    <a:pt x="2075" y="15998"/>
                  </a:cubicBezTo>
                  <a:cubicBezTo>
                    <a:pt x="2261" y="16121"/>
                    <a:pt x="2422" y="16305"/>
                    <a:pt x="2432" y="16405"/>
                  </a:cubicBezTo>
                  <a:cubicBezTo>
                    <a:pt x="2442" y="16504"/>
                    <a:pt x="2458" y="16652"/>
                    <a:pt x="2470" y="16736"/>
                  </a:cubicBezTo>
                  <a:cubicBezTo>
                    <a:pt x="2482" y="16821"/>
                    <a:pt x="2679" y="16949"/>
                    <a:pt x="2911" y="17022"/>
                  </a:cubicBezTo>
                  <a:cubicBezTo>
                    <a:pt x="3202" y="17115"/>
                    <a:pt x="3316" y="17222"/>
                    <a:pt x="3275" y="17363"/>
                  </a:cubicBezTo>
                  <a:cubicBezTo>
                    <a:pt x="3235" y="17502"/>
                    <a:pt x="3463" y="17729"/>
                    <a:pt x="3989" y="18071"/>
                  </a:cubicBezTo>
                  <a:cubicBezTo>
                    <a:pt x="4415" y="18348"/>
                    <a:pt x="4764" y="18626"/>
                    <a:pt x="4764" y="18689"/>
                  </a:cubicBezTo>
                  <a:cubicBezTo>
                    <a:pt x="4764" y="18751"/>
                    <a:pt x="4911" y="18856"/>
                    <a:pt x="5090" y="18919"/>
                  </a:cubicBezTo>
                  <a:cubicBezTo>
                    <a:pt x="5270" y="18983"/>
                    <a:pt x="5380" y="19059"/>
                    <a:pt x="5333" y="19090"/>
                  </a:cubicBezTo>
                  <a:cubicBezTo>
                    <a:pt x="5242" y="19150"/>
                    <a:pt x="6071" y="19552"/>
                    <a:pt x="6526" y="19667"/>
                  </a:cubicBezTo>
                  <a:cubicBezTo>
                    <a:pt x="6677" y="19706"/>
                    <a:pt x="6799" y="19786"/>
                    <a:pt x="6799" y="19848"/>
                  </a:cubicBezTo>
                  <a:cubicBezTo>
                    <a:pt x="6799" y="19910"/>
                    <a:pt x="6868" y="19937"/>
                    <a:pt x="6951" y="19903"/>
                  </a:cubicBezTo>
                  <a:cubicBezTo>
                    <a:pt x="7034" y="19869"/>
                    <a:pt x="7247" y="19933"/>
                    <a:pt x="7422" y="20049"/>
                  </a:cubicBezTo>
                  <a:cubicBezTo>
                    <a:pt x="7598" y="20165"/>
                    <a:pt x="7741" y="20235"/>
                    <a:pt x="7741" y="20204"/>
                  </a:cubicBezTo>
                  <a:cubicBezTo>
                    <a:pt x="7741" y="20174"/>
                    <a:pt x="7904" y="20209"/>
                    <a:pt x="8098" y="20280"/>
                  </a:cubicBezTo>
                  <a:cubicBezTo>
                    <a:pt x="8292" y="20351"/>
                    <a:pt x="8546" y="20396"/>
                    <a:pt x="8660" y="20380"/>
                  </a:cubicBezTo>
                  <a:cubicBezTo>
                    <a:pt x="8774" y="20365"/>
                    <a:pt x="9100" y="20470"/>
                    <a:pt x="9389" y="20616"/>
                  </a:cubicBezTo>
                  <a:cubicBezTo>
                    <a:pt x="9679" y="20762"/>
                    <a:pt x="9984" y="20882"/>
                    <a:pt x="10065" y="20882"/>
                  </a:cubicBezTo>
                  <a:cubicBezTo>
                    <a:pt x="10147" y="20882"/>
                    <a:pt x="10292" y="20948"/>
                    <a:pt x="10392" y="21028"/>
                  </a:cubicBezTo>
                  <a:cubicBezTo>
                    <a:pt x="10491" y="21107"/>
                    <a:pt x="10890" y="21200"/>
                    <a:pt x="11273" y="21238"/>
                  </a:cubicBezTo>
                  <a:cubicBezTo>
                    <a:pt x="11656" y="21276"/>
                    <a:pt x="12001" y="21342"/>
                    <a:pt x="12040" y="21384"/>
                  </a:cubicBezTo>
                  <a:cubicBezTo>
                    <a:pt x="12079" y="21426"/>
                    <a:pt x="12375" y="21470"/>
                    <a:pt x="12701" y="21484"/>
                  </a:cubicBezTo>
                  <a:cubicBezTo>
                    <a:pt x="13027" y="21499"/>
                    <a:pt x="13314" y="21523"/>
                    <a:pt x="13331" y="21535"/>
                  </a:cubicBezTo>
                  <a:cubicBezTo>
                    <a:pt x="13412" y="21588"/>
                    <a:pt x="14441" y="21529"/>
                    <a:pt x="14721" y="21454"/>
                  </a:cubicBezTo>
                  <a:cubicBezTo>
                    <a:pt x="14894" y="21408"/>
                    <a:pt x="15182" y="21283"/>
                    <a:pt x="15367" y="21173"/>
                  </a:cubicBezTo>
                  <a:cubicBezTo>
                    <a:pt x="15551" y="21064"/>
                    <a:pt x="15804" y="20958"/>
                    <a:pt x="15921" y="20942"/>
                  </a:cubicBezTo>
                  <a:cubicBezTo>
                    <a:pt x="16304" y="20891"/>
                    <a:pt x="16756" y="20748"/>
                    <a:pt x="16863" y="20641"/>
                  </a:cubicBezTo>
                  <a:cubicBezTo>
                    <a:pt x="16921" y="20584"/>
                    <a:pt x="17254" y="20537"/>
                    <a:pt x="17600" y="20541"/>
                  </a:cubicBezTo>
                  <a:cubicBezTo>
                    <a:pt x="18188" y="20546"/>
                    <a:pt x="18274" y="20507"/>
                    <a:pt x="18975" y="19913"/>
                  </a:cubicBezTo>
                  <a:cubicBezTo>
                    <a:pt x="19963" y="19076"/>
                    <a:pt x="20292" y="18651"/>
                    <a:pt x="20068" y="18503"/>
                  </a:cubicBezTo>
                  <a:cubicBezTo>
                    <a:pt x="19944" y="18421"/>
                    <a:pt x="19993" y="18375"/>
                    <a:pt x="20243" y="18332"/>
                  </a:cubicBezTo>
                  <a:cubicBezTo>
                    <a:pt x="20565" y="18277"/>
                    <a:pt x="20772" y="18042"/>
                    <a:pt x="20828" y="17675"/>
                  </a:cubicBezTo>
                  <a:cubicBezTo>
                    <a:pt x="20841" y="17589"/>
                    <a:pt x="20977" y="17358"/>
                    <a:pt x="21132" y="17163"/>
                  </a:cubicBezTo>
                  <a:cubicBezTo>
                    <a:pt x="21478" y="16727"/>
                    <a:pt x="21598" y="15450"/>
                    <a:pt x="21306" y="15290"/>
                  </a:cubicBezTo>
                  <a:cubicBezTo>
                    <a:pt x="21199" y="15232"/>
                    <a:pt x="21129" y="15061"/>
                    <a:pt x="21154" y="14909"/>
                  </a:cubicBezTo>
                  <a:cubicBezTo>
                    <a:pt x="21180" y="14757"/>
                    <a:pt x="21100" y="14495"/>
                    <a:pt x="20972" y="14332"/>
                  </a:cubicBezTo>
                  <a:cubicBezTo>
                    <a:pt x="20832" y="14153"/>
                    <a:pt x="20783" y="13947"/>
                    <a:pt x="20851" y="13810"/>
                  </a:cubicBezTo>
                  <a:cubicBezTo>
                    <a:pt x="20962" y="13584"/>
                    <a:pt x="21002" y="13241"/>
                    <a:pt x="20980" y="12941"/>
                  </a:cubicBezTo>
                  <a:cubicBezTo>
                    <a:pt x="20978" y="12937"/>
                    <a:pt x="20966" y="12930"/>
                    <a:pt x="20965" y="12926"/>
                  </a:cubicBezTo>
                  <a:cubicBezTo>
                    <a:pt x="20910" y="12696"/>
                    <a:pt x="20869" y="12546"/>
                    <a:pt x="20813" y="12409"/>
                  </a:cubicBezTo>
                  <a:cubicBezTo>
                    <a:pt x="20811" y="12408"/>
                    <a:pt x="20807" y="12401"/>
                    <a:pt x="20805" y="12399"/>
                  </a:cubicBezTo>
                  <a:cubicBezTo>
                    <a:pt x="20800" y="12387"/>
                    <a:pt x="20787" y="12376"/>
                    <a:pt x="20782" y="12364"/>
                  </a:cubicBezTo>
                  <a:cubicBezTo>
                    <a:pt x="20684" y="12287"/>
                    <a:pt x="20615" y="12144"/>
                    <a:pt x="20585" y="12008"/>
                  </a:cubicBezTo>
                  <a:cubicBezTo>
                    <a:pt x="20576" y="11995"/>
                    <a:pt x="20578" y="11986"/>
                    <a:pt x="20570" y="11973"/>
                  </a:cubicBezTo>
                  <a:cubicBezTo>
                    <a:pt x="20069" y="11215"/>
                    <a:pt x="18815" y="10288"/>
                    <a:pt x="17547" y="9739"/>
                  </a:cubicBezTo>
                  <a:cubicBezTo>
                    <a:pt x="17456" y="9700"/>
                    <a:pt x="17294" y="9597"/>
                    <a:pt x="17106" y="9463"/>
                  </a:cubicBezTo>
                  <a:cubicBezTo>
                    <a:pt x="16957" y="9383"/>
                    <a:pt x="16833" y="9303"/>
                    <a:pt x="16833" y="9262"/>
                  </a:cubicBezTo>
                  <a:cubicBezTo>
                    <a:pt x="16833" y="9261"/>
                    <a:pt x="16833" y="9258"/>
                    <a:pt x="16833" y="9257"/>
                  </a:cubicBezTo>
                  <a:cubicBezTo>
                    <a:pt x="16644" y="9115"/>
                    <a:pt x="16478" y="8978"/>
                    <a:pt x="16309" y="8836"/>
                  </a:cubicBezTo>
                  <a:cubicBezTo>
                    <a:pt x="16295" y="8823"/>
                    <a:pt x="16275" y="8818"/>
                    <a:pt x="16263" y="8805"/>
                  </a:cubicBezTo>
                  <a:cubicBezTo>
                    <a:pt x="16016" y="8596"/>
                    <a:pt x="15813" y="8409"/>
                    <a:pt x="15807" y="8359"/>
                  </a:cubicBezTo>
                  <a:cubicBezTo>
                    <a:pt x="15800" y="8294"/>
                    <a:pt x="14326" y="7315"/>
                    <a:pt x="14326" y="7375"/>
                  </a:cubicBezTo>
                  <a:cubicBezTo>
                    <a:pt x="14326" y="7394"/>
                    <a:pt x="14069" y="7294"/>
                    <a:pt x="13757" y="7154"/>
                  </a:cubicBezTo>
                  <a:cubicBezTo>
                    <a:pt x="13609" y="7088"/>
                    <a:pt x="13482" y="7053"/>
                    <a:pt x="13354" y="7019"/>
                  </a:cubicBezTo>
                  <a:cubicBezTo>
                    <a:pt x="13303" y="7006"/>
                    <a:pt x="13252" y="6988"/>
                    <a:pt x="13202" y="6978"/>
                  </a:cubicBezTo>
                  <a:cubicBezTo>
                    <a:pt x="13065" y="6954"/>
                    <a:pt x="12937" y="6946"/>
                    <a:pt x="12830" y="6963"/>
                  </a:cubicBezTo>
                  <a:cubicBezTo>
                    <a:pt x="12679" y="6988"/>
                    <a:pt x="12552" y="6953"/>
                    <a:pt x="12443" y="6898"/>
                  </a:cubicBezTo>
                  <a:cubicBezTo>
                    <a:pt x="12254" y="6803"/>
                    <a:pt x="12131" y="6615"/>
                    <a:pt x="12131" y="6341"/>
                  </a:cubicBezTo>
                  <a:cubicBezTo>
                    <a:pt x="12131" y="6147"/>
                    <a:pt x="11887" y="5940"/>
                    <a:pt x="11182" y="5553"/>
                  </a:cubicBezTo>
                  <a:cubicBezTo>
                    <a:pt x="10710" y="5293"/>
                    <a:pt x="10139" y="5027"/>
                    <a:pt x="9792" y="4895"/>
                  </a:cubicBezTo>
                  <a:cubicBezTo>
                    <a:pt x="9713" y="4869"/>
                    <a:pt x="9637" y="4834"/>
                    <a:pt x="9556" y="4810"/>
                  </a:cubicBezTo>
                  <a:cubicBezTo>
                    <a:pt x="9508" y="4795"/>
                    <a:pt x="9448" y="4784"/>
                    <a:pt x="9397" y="4770"/>
                  </a:cubicBezTo>
                  <a:cubicBezTo>
                    <a:pt x="9195" y="4714"/>
                    <a:pt x="8984" y="4667"/>
                    <a:pt x="8766" y="4624"/>
                  </a:cubicBezTo>
                  <a:cubicBezTo>
                    <a:pt x="8053" y="4494"/>
                    <a:pt x="7197" y="4421"/>
                    <a:pt x="6389" y="4413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87" name="Bild" descr="Bild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1768" t="21277" r="28529" b="18409"/>
            <a:stretch>
              <a:fillRect/>
            </a:stretch>
          </p:blipFill>
          <p:spPr>
            <a:xfrm>
              <a:off x="1221488" y="-89"/>
              <a:ext cx="1121879" cy="1704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0" h="21555" extrusionOk="0">
                  <a:moveTo>
                    <a:pt x="5485" y="1"/>
                  </a:moveTo>
                  <a:cubicBezTo>
                    <a:pt x="5319" y="-12"/>
                    <a:pt x="5112" y="97"/>
                    <a:pt x="5182" y="217"/>
                  </a:cubicBezTo>
                  <a:cubicBezTo>
                    <a:pt x="5227" y="295"/>
                    <a:pt x="5380" y="381"/>
                    <a:pt x="5523" y="403"/>
                  </a:cubicBezTo>
                  <a:cubicBezTo>
                    <a:pt x="5667" y="425"/>
                    <a:pt x="5862" y="399"/>
                    <a:pt x="5956" y="353"/>
                  </a:cubicBezTo>
                  <a:cubicBezTo>
                    <a:pt x="6050" y="306"/>
                    <a:pt x="6176" y="302"/>
                    <a:pt x="6237" y="343"/>
                  </a:cubicBezTo>
                  <a:cubicBezTo>
                    <a:pt x="6299" y="383"/>
                    <a:pt x="6296" y="334"/>
                    <a:pt x="6237" y="232"/>
                  </a:cubicBezTo>
                  <a:cubicBezTo>
                    <a:pt x="6178" y="131"/>
                    <a:pt x="6041" y="73"/>
                    <a:pt x="5926" y="102"/>
                  </a:cubicBezTo>
                  <a:cubicBezTo>
                    <a:pt x="5810" y="131"/>
                    <a:pt x="5678" y="114"/>
                    <a:pt x="5630" y="62"/>
                  </a:cubicBezTo>
                  <a:cubicBezTo>
                    <a:pt x="5596" y="25"/>
                    <a:pt x="5541" y="6"/>
                    <a:pt x="5485" y="1"/>
                  </a:cubicBezTo>
                  <a:close/>
                  <a:moveTo>
                    <a:pt x="9678" y="815"/>
                  </a:moveTo>
                  <a:cubicBezTo>
                    <a:pt x="9661" y="823"/>
                    <a:pt x="9677" y="863"/>
                    <a:pt x="9716" y="930"/>
                  </a:cubicBezTo>
                  <a:cubicBezTo>
                    <a:pt x="9833" y="1132"/>
                    <a:pt x="10031" y="1149"/>
                    <a:pt x="10187" y="970"/>
                  </a:cubicBezTo>
                  <a:cubicBezTo>
                    <a:pt x="10249" y="899"/>
                    <a:pt x="10242" y="873"/>
                    <a:pt x="10172" y="915"/>
                  </a:cubicBezTo>
                  <a:cubicBezTo>
                    <a:pt x="10101" y="957"/>
                    <a:pt x="9948" y="939"/>
                    <a:pt x="9830" y="875"/>
                  </a:cubicBezTo>
                  <a:cubicBezTo>
                    <a:pt x="9745" y="828"/>
                    <a:pt x="9695" y="807"/>
                    <a:pt x="9678" y="815"/>
                  </a:cubicBezTo>
                  <a:close/>
                  <a:moveTo>
                    <a:pt x="2964" y="1096"/>
                  </a:moveTo>
                  <a:cubicBezTo>
                    <a:pt x="2824" y="1096"/>
                    <a:pt x="2751" y="1144"/>
                    <a:pt x="2804" y="1201"/>
                  </a:cubicBezTo>
                  <a:cubicBezTo>
                    <a:pt x="2857" y="1258"/>
                    <a:pt x="2931" y="1301"/>
                    <a:pt x="2964" y="1301"/>
                  </a:cubicBezTo>
                  <a:cubicBezTo>
                    <a:pt x="2997" y="1301"/>
                    <a:pt x="3062" y="1258"/>
                    <a:pt x="3116" y="1201"/>
                  </a:cubicBezTo>
                  <a:cubicBezTo>
                    <a:pt x="3169" y="1144"/>
                    <a:pt x="3103" y="1096"/>
                    <a:pt x="2964" y="1096"/>
                  </a:cubicBezTo>
                  <a:close/>
                  <a:moveTo>
                    <a:pt x="11455" y="1101"/>
                  </a:moveTo>
                  <a:cubicBezTo>
                    <a:pt x="11353" y="1102"/>
                    <a:pt x="11409" y="1173"/>
                    <a:pt x="11577" y="1256"/>
                  </a:cubicBezTo>
                  <a:cubicBezTo>
                    <a:pt x="11942" y="1439"/>
                    <a:pt x="11931" y="1441"/>
                    <a:pt x="12070" y="1291"/>
                  </a:cubicBezTo>
                  <a:cubicBezTo>
                    <a:pt x="12137" y="1220"/>
                    <a:pt x="12111" y="1195"/>
                    <a:pt x="12010" y="1236"/>
                  </a:cubicBezTo>
                  <a:cubicBezTo>
                    <a:pt x="11916" y="1274"/>
                    <a:pt x="11798" y="1259"/>
                    <a:pt x="11744" y="1201"/>
                  </a:cubicBezTo>
                  <a:cubicBezTo>
                    <a:pt x="11690" y="1143"/>
                    <a:pt x="11558" y="1099"/>
                    <a:pt x="11455" y="1101"/>
                  </a:cubicBezTo>
                  <a:close/>
                  <a:moveTo>
                    <a:pt x="6389" y="4413"/>
                  </a:moveTo>
                  <a:cubicBezTo>
                    <a:pt x="6120" y="4411"/>
                    <a:pt x="5860" y="4415"/>
                    <a:pt x="5607" y="4429"/>
                  </a:cubicBezTo>
                  <a:cubicBezTo>
                    <a:pt x="5153" y="4452"/>
                    <a:pt x="4736" y="4503"/>
                    <a:pt x="4399" y="4579"/>
                  </a:cubicBezTo>
                  <a:cubicBezTo>
                    <a:pt x="3310" y="4824"/>
                    <a:pt x="2294" y="5484"/>
                    <a:pt x="1938" y="6175"/>
                  </a:cubicBezTo>
                  <a:cubicBezTo>
                    <a:pt x="1743" y="6556"/>
                    <a:pt x="1568" y="6736"/>
                    <a:pt x="1414" y="6717"/>
                  </a:cubicBezTo>
                  <a:cubicBezTo>
                    <a:pt x="1226" y="6694"/>
                    <a:pt x="1056" y="6910"/>
                    <a:pt x="913" y="7300"/>
                  </a:cubicBezTo>
                  <a:cubicBezTo>
                    <a:pt x="908" y="7339"/>
                    <a:pt x="924" y="7374"/>
                    <a:pt x="905" y="7415"/>
                  </a:cubicBezTo>
                  <a:cubicBezTo>
                    <a:pt x="842" y="7558"/>
                    <a:pt x="781" y="8062"/>
                    <a:pt x="776" y="8534"/>
                  </a:cubicBezTo>
                  <a:cubicBezTo>
                    <a:pt x="775" y="8683"/>
                    <a:pt x="755" y="8759"/>
                    <a:pt x="746" y="8871"/>
                  </a:cubicBezTo>
                  <a:cubicBezTo>
                    <a:pt x="878" y="8991"/>
                    <a:pt x="852" y="9217"/>
                    <a:pt x="677" y="9322"/>
                  </a:cubicBezTo>
                  <a:cubicBezTo>
                    <a:pt x="646" y="9399"/>
                    <a:pt x="612" y="9458"/>
                    <a:pt x="564" y="9478"/>
                  </a:cubicBezTo>
                  <a:cubicBezTo>
                    <a:pt x="444" y="9527"/>
                    <a:pt x="328" y="9805"/>
                    <a:pt x="298" y="10136"/>
                  </a:cubicBezTo>
                  <a:cubicBezTo>
                    <a:pt x="269" y="10452"/>
                    <a:pt x="178" y="10798"/>
                    <a:pt x="93" y="10904"/>
                  </a:cubicBezTo>
                  <a:cubicBezTo>
                    <a:pt x="26" y="10986"/>
                    <a:pt x="-2" y="11155"/>
                    <a:pt x="1" y="11320"/>
                  </a:cubicBezTo>
                  <a:cubicBezTo>
                    <a:pt x="13" y="11346"/>
                    <a:pt x="19" y="11376"/>
                    <a:pt x="1" y="11400"/>
                  </a:cubicBezTo>
                  <a:cubicBezTo>
                    <a:pt x="4" y="11420"/>
                    <a:pt x="-2" y="11437"/>
                    <a:pt x="1" y="11456"/>
                  </a:cubicBezTo>
                  <a:cubicBezTo>
                    <a:pt x="38" y="11655"/>
                    <a:pt x="99" y="11988"/>
                    <a:pt x="131" y="12194"/>
                  </a:cubicBezTo>
                  <a:cubicBezTo>
                    <a:pt x="162" y="12399"/>
                    <a:pt x="266" y="12662"/>
                    <a:pt x="358" y="12776"/>
                  </a:cubicBezTo>
                  <a:cubicBezTo>
                    <a:pt x="451" y="12890"/>
                    <a:pt x="475" y="13015"/>
                    <a:pt x="419" y="13052"/>
                  </a:cubicBezTo>
                  <a:cubicBezTo>
                    <a:pt x="364" y="13088"/>
                    <a:pt x="451" y="13176"/>
                    <a:pt x="609" y="13253"/>
                  </a:cubicBezTo>
                  <a:cubicBezTo>
                    <a:pt x="808" y="13349"/>
                    <a:pt x="841" y="13417"/>
                    <a:pt x="715" y="13468"/>
                  </a:cubicBezTo>
                  <a:cubicBezTo>
                    <a:pt x="393" y="13600"/>
                    <a:pt x="519" y="14013"/>
                    <a:pt x="1095" y="14683"/>
                  </a:cubicBezTo>
                  <a:cubicBezTo>
                    <a:pt x="1406" y="15045"/>
                    <a:pt x="1682" y="15437"/>
                    <a:pt x="1703" y="15557"/>
                  </a:cubicBezTo>
                  <a:cubicBezTo>
                    <a:pt x="1724" y="15676"/>
                    <a:pt x="1889" y="15875"/>
                    <a:pt x="2075" y="15998"/>
                  </a:cubicBezTo>
                  <a:cubicBezTo>
                    <a:pt x="2261" y="16121"/>
                    <a:pt x="2422" y="16305"/>
                    <a:pt x="2432" y="16405"/>
                  </a:cubicBezTo>
                  <a:cubicBezTo>
                    <a:pt x="2442" y="16504"/>
                    <a:pt x="2458" y="16652"/>
                    <a:pt x="2470" y="16736"/>
                  </a:cubicBezTo>
                  <a:cubicBezTo>
                    <a:pt x="2482" y="16821"/>
                    <a:pt x="2679" y="16949"/>
                    <a:pt x="2911" y="17022"/>
                  </a:cubicBezTo>
                  <a:cubicBezTo>
                    <a:pt x="3202" y="17115"/>
                    <a:pt x="3316" y="17222"/>
                    <a:pt x="3275" y="17363"/>
                  </a:cubicBezTo>
                  <a:cubicBezTo>
                    <a:pt x="3235" y="17502"/>
                    <a:pt x="3463" y="17729"/>
                    <a:pt x="3989" y="18071"/>
                  </a:cubicBezTo>
                  <a:cubicBezTo>
                    <a:pt x="4415" y="18348"/>
                    <a:pt x="4764" y="18626"/>
                    <a:pt x="4764" y="18689"/>
                  </a:cubicBezTo>
                  <a:cubicBezTo>
                    <a:pt x="4764" y="18751"/>
                    <a:pt x="4911" y="18856"/>
                    <a:pt x="5090" y="18919"/>
                  </a:cubicBezTo>
                  <a:cubicBezTo>
                    <a:pt x="5270" y="18983"/>
                    <a:pt x="5380" y="19059"/>
                    <a:pt x="5333" y="19090"/>
                  </a:cubicBezTo>
                  <a:cubicBezTo>
                    <a:pt x="5242" y="19150"/>
                    <a:pt x="6071" y="19552"/>
                    <a:pt x="6526" y="19667"/>
                  </a:cubicBezTo>
                  <a:cubicBezTo>
                    <a:pt x="6677" y="19706"/>
                    <a:pt x="6799" y="19786"/>
                    <a:pt x="6799" y="19848"/>
                  </a:cubicBezTo>
                  <a:cubicBezTo>
                    <a:pt x="6799" y="19910"/>
                    <a:pt x="6868" y="19937"/>
                    <a:pt x="6951" y="19903"/>
                  </a:cubicBezTo>
                  <a:cubicBezTo>
                    <a:pt x="7034" y="19869"/>
                    <a:pt x="7247" y="19933"/>
                    <a:pt x="7422" y="20049"/>
                  </a:cubicBezTo>
                  <a:cubicBezTo>
                    <a:pt x="7598" y="20165"/>
                    <a:pt x="7741" y="20235"/>
                    <a:pt x="7741" y="20204"/>
                  </a:cubicBezTo>
                  <a:cubicBezTo>
                    <a:pt x="7741" y="20174"/>
                    <a:pt x="7904" y="20209"/>
                    <a:pt x="8098" y="20280"/>
                  </a:cubicBezTo>
                  <a:cubicBezTo>
                    <a:pt x="8292" y="20351"/>
                    <a:pt x="8546" y="20396"/>
                    <a:pt x="8660" y="20380"/>
                  </a:cubicBezTo>
                  <a:cubicBezTo>
                    <a:pt x="8774" y="20365"/>
                    <a:pt x="9100" y="20470"/>
                    <a:pt x="9389" y="20616"/>
                  </a:cubicBezTo>
                  <a:cubicBezTo>
                    <a:pt x="9679" y="20762"/>
                    <a:pt x="9984" y="20882"/>
                    <a:pt x="10065" y="20882"/>
                  </a:cubicBezTo>
                  <a:cubicBezTo>
                    <a:pt x="10147" y="20882"/>
                    <a:pt x="10292" y="20948"/>
                    <a:pt x="10392" y="21028"/>
                  </a:cubicBezTo>
                  <a:cubicBezTo>
                    <a:pt x="10491" y="21107"/>
                    <a:pt x="10890" y="21200"/>
                    <a:pt x="11273" y="21238"/>
                  </a:cubicBezTo>
                  <a:cubicBezTo>
                    <a:pt x="11656" y="21276"/>
                    <a:pt x="12001" y="21342"/>
                    <a:pt x="12040" y="21384"/>
                  </a:cubicBezTo>
                  <a:cubicBezTo>
                    <a:pt x="12079" y="21426"/>
                    <a:pt x="12375" y="21470"/>
                    <a:pt x="12701" y="21484"/>
                  </a:cubicBezTo>
                  <a:cubicBezTo>
                    <a:pt x="13027" y="21499"/>
                    <a:pt x="13314" y="21523"/>
                    <a:pt x="13331" y="21535"/>
                  </a:cubicBezTo>
                  <a:cubicBezTo>
                    <a:pt x="13412" y="21588"/>
                    <a:pt x="14441" y="21529"/>
                    <a:pt x="14721" y="21454"/>
                  </a:cubicBezTo>
                  <a:cubicBezTo>
                    <a:pt x="14894" y="21408"/>
                    <a:pt x="15182" y="21283"/>
                    <a:pt x="15367" y="21173"/>
                  </a:cubicBezTo>
                  <a:cubicBezTo>
                    <a:pt x="15551" y="21064"/>
                    <a:pt x="15804" y="20958"/>
                    <a:pt x="15921" y="20942"/>
                  </a:cubicBezTo>
                  <a:cubicBezTo>
                    <a:pt x="16304" y="20891"/>
                    <a:pt x="16756" y="20748"/>
                    <a:pt x="16863" y="20641"/>
                  </a:cubicBezTo>
                  <a:cubicBezTo>
                    <a:pt x="16921" y="20584"/>
                    <a:pt x="17254" y="20537"/>
                    <a:pt x="17600" y="20541"/>
                  </a:cubicBezTo>
                  <a:cubicBezTo>
                    <a:pt x="18188" y="20546"/>
                    <a:pt x="18274" y="20507"/>
                    <a:pt x="18975" y="19913"/>
                  </a:cubicBezTo>
                  <a:cubicBezTo>
                    <a:pt x="19963" y="19076"/>
                    <a:pt x="20292" y="18651"/>
                    <a:pt x="20068" y="18503"/>
                  </a:cubicBezTo>
                  <a:cubicBezTo>
                    <a:pt x="19944" y="18421"/>
                    <a:pt x="19993" y="18375"/>
                    <a:pt x="20243" y="18332"/>
                  </a:cubicBezTo>
                  <a:cubicBezTo>
                    <a:pt x="20565" y="18277"/>
                    <a:pt x="20772" y="18042"/>
                    <a:pt x="20828" y="17675"/>
                  </a:cubicBezTo>
                  <a:cubicBezTo>
                    <a:pt x="20841" y="17589"/>
                    <a:pt x="20977" y="17358"/>
                    <a:pt x="21132" y="17163"/>
                  </a:cubicBezTo>
                  <a:cubicBezTo>
                    <a:pt x="21478" y="16727"/>
                    <a:pt x="21598" y="15450"/>
                    <a:pt x="21306" y="15290"/>
                  </a:cubicBezTo>
                  <a:cubicBezTo>
                    <a:pt x="21199" y="15232"/>
                    <a:pt x="21129" y="15061"/>
                    <a:pt x="21154" y="14909"/>
                  </a:cubicBezTo>
                  <a:cubicBezTo>
                    <a:pt x="21180" y="14757"/>
                    <a:pt x="21100" y="14495"/>
                    <a:pt x="20972" y="14332"/>
                  </a:cubicBezTo>
                  <a:cubicBezTo>
                    <a:pt x="20832" y="14153"/>
                    <a:pt x="20783" y="13947"/>
                    <a:pt x="20851" y="13810"/>
                  </a:cubicBezTo>
                  <a:cubicBezTo>
                    <a:pt x="20962" y="13584"/>
                    <a:pt x="21002" y="13241"/>
                    <a:pt x="20980" y="12941"/>
                  </a:cubicBezTo>
                  <a:cubicBezTo>
                    <a:pt x="20978" y="12937"/>
                    <a:pt x="20966" y="12930"/>
                    <a:pt x="20965" y="12926"/>
                  </a:cubicBezTo>
                  <a:cubicBezTo>
                    <a:pt x="20910" y="12696"/>
                    <a:pt x="20869" y="12546"/>
                    <a:pt x="20813" y="12409"/>
                  </a:cubicBezTo>
                  <a:cubicBezTo>
                    <a:pt x="20811" y="12408"/>
                    <a:pt x="20807" y="12401"/>
                    <a:pt x="20805" y="12399"/>
                  </a:cubicBezTo>
                  <a:cubicBezTo>
                    <a:pt x="20800" y="12387"/>
                    <a:pt x="20787" y="12376"/>
                    <a:pt x="20782" y="12364"/>
                  </a:cubicBezTo>
                  <a:cubicBezTo>
                    <a:pt x="20684" y="12287"/>
                    <a:pt x="20615" y="12144"/>
                    <a:pt x="20585" y="12008"/>
                  </a:cubicBezTo>
                  <a:cubicBezTo>
                    <a:pt x="20576" y="11995"/>
                    <a:pt x="20578" y="11986"/>
                    <a:pt x="20570" y="11973"/>
                  </a:cubicBezTo>
                  <a:cubicBezTo>
                    <a:pt x="20069" y="11215"/>
                    <a:pt x="18815" y="10288"/>
                    <a:pt x="17547" y="9739"/>
                  </a:cubicBezTo>
                  <a:cubicBezTo>
                    <a:pt x="17456" y="9700"/>
                    <a:pt x="17294" y="9597"/>
                    <a:pt x="17106" y="9463"/>
                  </a:cubicBezTo>
                  <a:cubicBezTo>
                    <a:pt x="16957" y="9383"/>
                    <a:pt x="16833" y="9303"/>
                    <a:pt x="16833" y="9262"/>
                  </a:cubicBezTo>
                  <a:cubicBezTo>
                    <a:pt x="16833" y="9261"/>
                    <a:pt x="16833" y="9258"/>
                    <a:pt x="16833" y="9257"/>
                  </a:cubicBezTo>
                  <a:cubicBezTo>
                    <a:pt x="16644" y="9115"/>
                    <a:pt x="16478" y="8978"/>
                    <a:pt x="16309" y="8836"/>
                  </a:cubicBezTo>
                  <a:cubicBezTo>
                    <a:pt x="16295" y="8823"/>
                    <a:pt x="16275" y="8818"/>
                    <a:pt x="16263" y="8805"/>
                  </a:cubicBezTo>
                  <a:cubicBezTo>
                    <a:pt x="16016" y="8596"/>
                    <a:pt x="15813" y="8409"/>
                    <a:pt x="15807" y="8359"/>
                  </a:cubicBezTo>
                  <a:cubicBezTo>
                    <a:pt x="15800" y="8294"/>
                    <a:pt x="14326" y="7315"/>
                    <a:pt x="14326" y="7375"/>
                  </a:cubicBezTo>
                  <a:cubicBezTo>
                    <a:pt x="14326" y="7394"/>
                    <a:pt x="14069" y="7294"/>
                    <a:pt x="13757" y="7154"/>
                  </a:cubicBezTo>
                  <a:cubicBezTo>
                    <a:pt x="13609" y="7088"/>
                    <a:pt x="13482" y="7053"/>
                    <a:pt x="13354" y="7019"/>
                  </a:cubicBezTo>
                  <a:cubicBezTo>
                    <a:pt x="13303" y="7006"/>
                    <a:pt x="13252" y="6988"/>
                    <a:pt x="13202" y="6978"/>
                  </a:cubicBezTo>
                  <a:cubicBezTo>
                    <a:pt x="13065" y="6954"/>
                    <a:pt x="12937" y="6946"/>
                    <a:pt x="12830" y="6963"/>
                  </a:cubicBezTo>
                  <a:cubicBezTo>
                    <a:pt x="12679" y="6988"/>
                    <a:pt x="12552" y="6953"/>
                    <a:pt x="12443" y="6898"/>
                  </a:cubicBezTo>
                  <a:cubicBezTo>
                    <a:pt x="12254" y="6803"/>
                    <a:pt x="12131" y="6615"/>
                    <a:pt x="12131" y="6341"/>
                  </a:cubicBezTo>
                  <a:cubicBezTo>
                    <a:pt x="12131" y="6147"/>
                    <a:pt x="11887" y="5940"/>
                    <a:pt x="11182" y="5553"/>
                  </a:cubicBezTo>
                  <a:cubicBezTo>
                    <a:pt x="10710" y="5293"/>
                    <a:pt x="10139" y="5027"/>
                    <a:pt x="9792" y="4895"/>
                  </a:cubicBezTo>
                  <a:cubicBezTo>
                    <a:pt x="9713" y="4869"/>
                    <a:pt x="9637" y="4834"/>
                    <a:pt x="9556" y="4810"/>
                  </a:cubicBezTo>
                  <a:cubicBezTo>
                    <a:pt x="9508" y="4795"/>
                    <a:pt x="9448" y="4784"/>
                    <a:pt x="9397" y="4770"/>
                  </a:cubicBezTo>
                  <a:cubicBezTo>
                    <a:pt x="9195" y="4714"/>
                    <a:pt x="8984" y="4667"/>
                    <a:pt x="8766" y="4624"/>
                  </a:cubicBezTo>
                  <a:cubicBezTo>
                    <a:pt x="8053" y="4494"/>
                    <a:pt x="7197" y="4421"/>
                    <a:pt x="6389" y="4413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291" name="Gruppera"/>
          <p:cNvGrpSpPr/>
          <p:nvPr/>
        </p:nvGrpSpPr>
        <p:grpSpPr>
          <a:xfrm>
            <a:off x="4172097" y="5773632"/>
            <a:ext cx="2343428" cy="1777708"/>
            <a:chOff x="-59" y="-88"/>
            <a:chExt cx="2343426" cy="1777706"/>
          </a:xfrm>
        </p:grpSpPr>
        <p:pic>
          <p:nvPicPr>
            <p:cNvPr id="289" name="Bild" descr="Bild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1768" t="21277" r="28529" b="18409"/>
            <a:stretch>
              <a:fillRect/>
            </a:stretch>
          </p:blipFill>
          <p:spPr>
            <a:xfrm>
              <a:off x="-60" y="73308"/>
              <a:ext cx="1121879" cy="1704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0" h="21555" extrusionOk="0">
                  <a:moveTo>
                    <a:pt x="5485" y="1"/>
                  </a:moveTo>
                  <a:cubicBezTo>
                    <a:pt x="5319" y="-12"/>
                    <a:pt x="5112" y="97"/>
                    <a:pt x="5182" y="217"/>
                  </a:cubicBezTo>
                  <a:cubicBezTo>
                    <a:pt x="5227" y="295"/>
                    <a:pt x="5380" y="381"/>
                    <a:pt x="5523" y="403"/>
                  </a:cubicBezTo>
                  <a:cubicBezTo>
                    <a:pt x="5667" y="425"/>
                    <a:pt x="5862" y="399"/>
                    <a:pt x="5956" y="353"/>
                  </a:cubicBezTo>
                  <a:cubicBezTo>
                    <a:pt x="6050" y="306"/>
                    <a:pt x="6176" y="302"/>
                    <a:pt x="6237" y="343"/>
                  </a:cubicBezTo>
                  <a:cubicBezTo>
                    <a:pt x="6299" y="383"/>
                    <a:pt x="6296" y="334"/>
                    <a:pt x="6237" y="232"/>
                  </a:cubicBezTo>
                  <a:cubicBezTo>
                    <a:pt x="6178" y="131"/>
                    <a:pt x="6041" y="73"/>
                    <a:pt x="5926" y="102"/>
                  </a:cubicBezTo>
                  <a:cubicBezTo>
                    <a:pt x="5810" y="131"/>
                    <a:pt x="5678" y="114"/>
                    <a:pt x="5630" y="62"/>
                  </a:cubicBezTo>
                  <a:cubicBezTo>
                    <a:pt x="5596" y="25"/>
                    <a:pt x="5541" y="6"/>
                    <a:pt x="5485" y="1"/>
                  </a:cubicBezTo>
                  <a:close/>
                  <a:moveTo>
                    <a:pt x="9678" y="815"/>
                  </a:moveTo>
                  <a:cubicBezTo>
                    <a:pt x="9661" y="823"/>
                    <a:pt x="9677" y="863"/>
                    <a:pt x="9716" y="930"/>
                  </a:cubicBezTo>
                  <a:cubicBezTo>
                    <a:pt x="9833" y="1132"/>
                    <a:pt x="10031" y="1149"/>
                    <a:pt x="10187" y="970"/>
                  </a:cubicBezTo>
                  <a:cubicBezTo>
                    <a:pt x="10249" y="899"/>
                    <a:pt x="10242" y="873"/>
                    <a:pt x="10172" y="915"/>
                  </a:cubicBezTo>
                  <a:cubicBezTo>
                    <a:pt x="10101" y="957"/>
                    <a:pt x="9948" y="939"/>
                    <a:pt x="9830" y="875"/>
                  </a:cubicBezTo>
                  <a:cubicBezTo>
                    <a:pt x="9745" y="828"/>
                    <a:pt x="9695" y="807"/>
                    <a:pt x="9678" y="815"/>
                  </a:cubicBezTo>
                  <a:close/>
                  <a:moveTo>
                    <a:pt x="2964" y="1096"/>
                  </a:moveTo>
                  <a:cubicBezTo>
                    <a:pt x="2824" y="1096"/>
                    <a:pt x="2751" y="1144"/>
                    <a:pt x="2804" y="1201"/>
                  </a:cubicBezTo>
                  <a:cubicBezTo>
                    <a:pt x="2857" y="1258"/>
                    <a:pt x="2931" y="1301"/>
                    <a:pt x="2964" y="1301"/>
                  </a:cubicBezTo>
                  <a:cubicBezTo>
                    <a:pt x="2997" y="1301"/>
                    <a:pt x="3062" y="1258"/>
                    <a:pt x="3116" y="1201"/>
                  </a:cubicBezTo>
                  <a:cubicBezTo>
                    <a:pt x="3169" y="1144"/>
                    <a:pt x="3103" y="1096"/>
                    <a:pt x="2964" y="1096"/>
                  </a:cubicBezTo>
                  <a:close/>
                  <a:moveTo>
                    <a:pt x="11455" y="1101"/>
                  </a:moveTo>
                  <a:cubicBezTo>
                    <a:pt x="11353" y="1102"/>
                    <a:pt x="11409" y="1173"/>
                    <a:pt x="11577" y="1256"/>
                  </a:cubicBezTo>
                  <a:cubicBezTo>
                    <a:pt x="11942" y="1439"/>
                    <a:pt x="11931" y="1441"/>
                    <a:pt x="12070" y="1291"/>
                  </a:cubicBezTo>
                  <a:cubicBezTo>
                    <a:pt x="12137" y="1220"/>
                    <a:pt x="12111" y="1195"/>
                    <a:pt x="12010" y="1236"/>
                  </a:cubicBezTo>
                  <a:cubicBezTo>
                    <a:pt x="11916" y="1274"/>
                    <a:pt x="11798" y="1259"/>
                    <a:pt x="11744" y="1201"/>
                  </a:cubicBezTo>
                  <a:cubicBezTo>
                    <a:pt x="11690" y="1143"/>
                    <a:pt x="11558" y="1099"/>
                    <a:pt x="11455" y="1101"/>
                  </a:cubicBezTo>
                  <a:close/>
                  <a:moveTo>
                    <a:pt x="6389" y="4413"/>
                  </a:moveTo>
                  <a:cubicBezTo>
                    <a:pt x="6120" y="4411"/>
                    <a:pt x="5860" y="4415"/>
                    <a:pt x="5607" y="4429"/>
                  </a:cubicBezTo>
                  <a:cubicBezTo>
                    <a:pt x="5153" y="4452"/>
                    <a:pt x="4736" y="4503"/>
                    <a:pt x="4399" y="4579"/>
                  </a:cubicBezTo>
                  <a:cubicBezTo>
                    <a:pt x="3310" y="4824"/>
                    <a:pt x="2294" y="5484"/>
                    <a:pt x="1938" y="6175"/>
                  </a:cubicBezTo>
                  <a:cubicBezTo>
                    <a:pt x="1743" y="6556"/>
                    <a:pt x="1568" y="6736"/>
                    <a:pt x="1414" y="6717"/>
                  </a:cubicBezTo>
                  <a:cubicBezTo>
                    <a:pt x="1226" y="6694"/>
                    <a:pt x="1056" y="6910"/>
                    <a:pt x="913" y="7300"/>
                  </a:cubicBezTo>
                  <a:cubicBezTo>
                    <a:pt x="908" y="7339"/>
                    <a:pt x="924" y="7374"/>
                    <a:pt x="905" y="7415"/>
                  </a:cubicBezTo>
                  <a:cubicBezTo>
                    <a:pt x="842" y="7558"/>
                    <a:pt x="781" y="8062"/>
                    <a:pt x="776" y="8534"/>
                  </a:cubicBezTo>
                  <a:cubicBezTo>
                    <a:pt x="775" y="8683"/>
                    <a:pt x="755" y="8759"/>
                    <a:pt x="746" y="8871"/>
                  </a:cubicBezTo>
                  <a:cubicBezTo>
                    <a:pt x="878" y="8991"/>
                    <a:pt x="852" y="9217"/>
                    <a:pt x="677" y="9322"/>
                  </a:cubicBezTo>
                  <a:cubicBezTo>
                    <a:pt x="646" y="9399"/>
                    <a:pt x="612" y="9458"/>
                    <a:pt x="564" y="9478"/>
                  </a:cubicBezTo>
                  <a:cubicBezTo>
                    <a:pt x="444" y="9527"/>
                    <a:pt x="328" y="9805"/>
                    <a:pt x="298" y="10136"/>
                  </a:cubicBezTo>
                  <a:cubicBezTo>
                    <a:pt x="269" y="10452"/>
                    <a:pt x="178" y="10798"/>
                    <a:pt x="93" y="10904"/>
                  </a:cubicBezTo>
                  <a:cubicBezTo>
                    <a:pt x="26" y="10986"/>
                    <a:pt x="-2" y="11155"/>
                    <a:pt x="1" y="11320"/>
                  </a:cubicBezTo>
                  <a:cubicBezTo>
                    <a:pt x="13" y="11346"/>
                    <a:pt x="19" y="11376"/>
                    <a:pt x="1" y="11400"/>
                  </a:cubicBezTo>
                  <a:cubicBezTo>
                    <a:pt x="4" y="11420"/>
                    <a:pt x="-2" y="11437"/>
                    <a:pt x="1" y="11456"/>
                  </a:cubicBezTo>
                  <a:cubicBezTo>
                    <a:pt x="38" y="11655"/>
                    <a:pt x="99" y="11988"/>
                    <a:pt x="131" y="12194"/>
                  </a:cubicBezTo>
                  <a:cubicBezTo>
                    <a:pt x="162" y="12399"/>
                    <a:pt x="266" y="12662"/>
                    <a:pt x="358" y="12776"/>
                  </a:cubicBezTo>
                  <a:cubicBezTo>
                    <a:pt x="451" y="12890"/>
                    <a:pt x="475" y="13015"/>
                    <a:pt x="419" y="13052"/>
                  </a:cubicBezTo>
                  <a:cubicBezTo>
                    <a:pt x="364" y="13088"/>
                    <a:pt x="451" y="13176"/>
                    <a:pt x="609" y="13253"/>
                  </a:cubicBezTo>
                  <a:cubicBezTo>
                    <a:pt x="808" y="13349"/>
                    <a:pt x="841" y="13417"/>
                    <a:pt x="715" y="13468"/>
                  </a:cubicBezTo>
                  <a:cubicBezTo>
                    <a:pt x="393" y="13600"/>
                    <a:pt x="519" y="14013"/>
                    <a:pt x="1095" y="14683"/>
                  </a:cubicBezTo>
                  <a:cubicBezTo>
                    <a:pt x="1406" y="15045"/>
                    <a:pt x="1682" y="15437"/>
                    <a:pt x="1703" y="15557"/>
                  </a:cubicBezTo>
                  <a:cubicBezTo>
                    <a:pt x="1724" y="15676"/>
                    <a:pt x="1889" y="15875"/>
                    <a:pt x="2075" y="15998"/>
                  </a:cubicBezTo>
                  <a:cubicBezTo>
                    <a:pt x="2261" y="16121"/>
                    <a:pt x="2422" y="16305"/>
                    <a:pt x="2432" y="16405"/>
                  </a:cubicBezTo>
                  <a:cubicBezTo>
                    <a:pt x="2442" y="16504"/>
                    <a:pt x="2458" y="16652"/>
                    <a:pt x="2470" y="16736"/>
                  </a:cubicBezTo>
                  <a:cubicBezTo>
                    <a:pt x="2482" y="16821"/>
                    <a:pt x="2679" y="16949"/>
                    <a:pt x="2911" y="17022"/>
                  </a:cubicBezTo>
                  <a:cubicBezTo>
                    <a:pt x="3202" y="17115"/>
                    <a:pt x="3316" y="17222"/>
                    <a:pt x="3275" y="17363"/>
                  </a:cubicBezTo>
                  <a:cubicBezTo>
                    <a:pt x="3235" y="17502"/>
                    <a:pt x="3463" y="17729"/>
                    <a:pt x="3989" y="18071"/>
                  </a:cubicBezTo>
                  <a:cubicBezTo>
                    <a:pt x="4415" y="18348"/>
                    <a:pt x="4764" y="18626"/>
                    <a:pt x="4764" y="18689"/>
                  </a:cubicBezTo>
                  <a:cubicBezTo>
                    <a:pt x="4764" y="18751"/>
                    <a:pt x="4911" y="18856"/>
                    <a:pt x="5090" y="18919"/>
                  </a:cubicBezTo>
                  <a:cubicBezTo>
                    <a:pt x="5270" y="18983"/>
                    <a:pt x="5380" y="19059"/>
                    <a:pt x="5333" y="19090"/>
                  </a:cubicBezTo>
                  <a:cubicBezTo>
                    <a:pt x="5242" y="19150"/>
                    <a:pt x="6071" y="19552"/>
                    <a:pt x="6526" y="19667"/>
                  </a:cubicBezTo>
                  <a:cubicBezTo>
                    <a:pt x="6677" y="19706"/>
                    <a:pt x="6799" y="19786"/>
                    <a:pt x="6799" y="19848"/>
                  </a:cubicBezTo>
                  <a:cubicBezTo>
                    <a:pt x="6799" y="19910"/>
                    <a:pt x="6868" y="19937"/>
                    <a:pt x="6951" y="19903"/>
                  </a:cubicBezTo>
                  <a:cubicBezTo>
                    <a:pt x="7034" y="19869"/>
                    <a:pt x="7247" y="19933"/>
                    <a:pt x="7422" y="20049"/>
                  </a:cubicBezTo>
                  <a:cubicBezTo>
                    <a:pt x="7598" y="20165"/>
                    <a:pt x="7741" y="20235"/>
                    <a:pt x="7741" y="20204"/>
                  </a:cubicBezTo>
                  <a:cubicBezTo>
                    <a:pt x="7741" y="20174"/>
                    <a:pt x="7904" y="20209"/>
                    <a:pt x="8098" y="20280"/>
                  </a:cubicBezTo>
                  <a:cubicBezTo>
                    <a:pt x="8292" y="20351"/>
                    <a:pt x="8546" y="20396"/>
                    <a:pt x="8660" y="20380"/>
                  </a:cubicBezTo>
                  <a:cubicBezTo>
                    <a:pt x="8774" y="20365"/>
                    <a:pt x="9100" y="20470"/>
                    <a:pt x="9389" y="20616"/>
                  </a:cubicBezTo>
                  <a:cubicBezTo>
                    <a:pt x="9679" y="20762"/>
                    <a:pt x="9984" y="20882"/>
                    <a:pt x="10065" y="20882"/>
                  </a:cubicBezTo>
                  <a:cubicBezTo>
                    <a:pt x="10147" y="20882"/>
                    <a:pt x="10292" y="20948"/>
                    <a:pt x="10392" y="21028"/>
                  </a:cubicBezTo>
                  <a:cubicBezTo>
                    <a:pt x="10491" y="21107"/>
                    <a:pt x="10890" y="21200"/>
                    <a:pt x="11273" y="21238"/>
                  </a:cubicBezTo>
                  <a:cubicBezTo>
                    <a:pt x="11656" y="21276"/>
                    <a:pt x="12001" y="21342"/>
                    <a:pt x="12040" y="21384"/>
                  </a:cubicBezTo>
                  <a:cubicBezTo>
                    <a:pt x="12079" y="21426"/>
                    <a:pt x="12375" y="21470"/>
                    <a:pt x="12701" y="21484"/>
                  </a:cubicBezTo>
                  <a:cubicBezTo>
                    <a:pt x="13027" y="21499"/>
                    <a:pt x="13314" y="21523"/>
                    <a:pt x="13331" y="21535"/>
                  </a:cubicBezTo>
                  <a:cubicBezTo>
                    <a:pt x="13412" y="21588"/>
                    <a:pt x="14441" y="21529"/>
                    <a:pt x="14721" y="21454"/>
                  </a:cubicBezTo>
                  <a:cubicBezTo>
                    <a:pt x="14894" y="21408"/>
                    <a:pt x="15182" y="21283"/>
                    <a:pt x="15367" y="21173"/>
                  </a:cubicBezTo>
                  <a:cubicBezTo>
                    <a:pt x="15551" y="21064"/>
                    <a:pt x="15804" y="20958"/>
                    <a:pt x="15921" y="20942"/>
                  </a:cubicBezTo>
                  <a:cubicBezTo>
                    <a:pt x="16304" y="20891"/>
                    <a:pt x="16756" y="20748"/>
                    <a:pt x="16863" y="20641"/>
                  </a:cubicBezTo>
                  <a:cubicBezTo>
                    <a:pt x="16921" y="20584"/>
                    <a:pt x="17254" y="20537"/>
                    <a:pt x="17600" y="20541"/>
                  </a:cubicBezTo>
                  <a:cubicBezTo>
                    <a:pt x="18188" y="20546"/>
                    <a:pt x="18274" y="20507"/>
                    <a:pt x="18975" y="19913"/>
                  </a:cubicBezTo>
                  <a:cubicBezTo>
                    <a:pt x="19963" y="19076"/>
                    <a:pt x="20292" y="18651"/>
                    <a:pt x="20068" y="18503"/>
                  </a:cubicBezTo>
                  <a:cubicBezTo>
                    <a:pt x="19944" y="18421"/>
                    <a:pt x="19993" y="18375"/>
                    <a:pt x="20243" y="18332"/>
                  </a:cubicBezTo>
                  <a:cubicBezTo>
                    <a:pt x="20565" y="18277"/>
                    <a:pt x="20772" y="18042"/>
                    <a:pt x="20828" y="17675"/>
                  </a:cubicBezTo>
                  <a:cubicBezTo>
                    <a:pt x="20841" y="17589"/>
                    <a:pt x="20977" y="17358"/>
                    <a:pt x="21132" y="17163"/>
                  </a:cubicBezTo>
                  <a:cubicBezTo>
                    <a:pt x="21478" y="16727"/>
                    <a:pt x="21598" y="15450"/>
                    <a:pt x="21306" y="15290"/>
                  </a:cubicBezTo>
                  <a:cubicBezTo>
                    <a:pt x="21199" y="15232"/>
                    <a:pt x="21129" y="15061"/>
                    <a:pt x="21154" y="14909"/>
                  </a:cubicBezTo>
                  <a:cubicBezTo>
                    <a:pt x="21180" y="14757"/>
                    <a:pt x="21100" y="14495"/>
                    <a:pt x="20972" y="14332"/>
                  </a:cubicBezTo>
                  <a:cubicBezTo>
                    <a:pt x="20832" y="14153"/>
                    <a:pt x="20783" y="13947"/>
                    <a:pt x="20851" y="13810"/>
                  </a:cubicBezTo>
                  <a:cubicBezTo>
                    <a:pt x="20962" y="13584"/>
                    <a:pt x="21002" y="13241"/>
                    <a:pt x="20980" y="12941"/>
                  </a:cubicBezTo>
                  <a:cubicBezTo>
                    <a:pt x="20978" y="12937"/>
                    <a:pt x="20966" y="12930"/>
                    <a:pt x="20965" y="12926"/>
                  </a:cubicBezTo>
                  <a:cubicBezTo>
                    <a:pt x="20910" y="12696"/>
                    <a:pt x="20869" y="12546"/>
                    <a:pt x="20813" y="12409"/>
                  </a:cubicBezTo>
                  <a:cubicBezTo>
                    <a:pt x="20811" y="12408"/>
                    <a:pt x="20807" y="12401"/>
                    <a:pt x="20805" y="12399"/>
                  </a:cubicBezTo>
                  <a:cubicBezTo>
                    <a:pt x="20800" y="12387"/>
                    <a:pt x="20787" y="12376"/>
                    <a:pt x="20782" y="12364"/>
                  </a:cubicBezTo>
                  <a:cubicBezTo>
                    <a:pt x="20684" y="12287"/>
                    <a:pt x="20615" y="12144"/>
                    <a:pt x="20585" y="12008"/>
                  </a:cubicBezTo>
                  <a:cubicBezTo>
                    <a:pt x="20576" y="11995"/>
                    <a:pt x="20578" y="11986"/>
                    <a:pt x="20570" y="11973"/>
                  </a:cubicBezTo>
                  <a:cubicBezTo>
                    <a:pt x="20069" y="11215"/>
                    <a:pt x="18815" y="10288"/>
                    <a:pt x="17547" y="9739"/>
                  </a:cubicBezTo>
                  <a:cubicBezTo>
                    <a:pt x="17456" y="9700"/>
                    <a:pt x="17294" y="9597"/>
                    <a:pt x="17106" y="9463"/>
                  </a:cubicBezTo>
                  <a:cubicBezTo>
                    <a:pt x="16957" y="9383"/>
                    <a:pt x="16833" y="9303"/>
                    <a:pt x="16833" y="9262"/>
                  </a:cubicBezTo>
                  <a:cubicBezTo>
                    <a:pt x="16833" y="9261"/>
                    <a:pt x="16833" y="9258"/>
                    <a:pt x="16833" y="9257"/>
                  </a:cubicBezTo>
                  <a:cubicBezTo>
                    <a:pt x="16644" y="9115"/>
                    <a:pt x="16478" y="8978"/>
                    <a:pt x="16309" y="8836"/>
                  </a:cubicBezTo>
                  <a:cubicBezTo>
                    <a:pt x="16295" y="8823"/>
                    <a:pt x="16275" y="8818"/>
                    <a:pt x="16263" y="8805"/>
                  </a:cubicBezTo>
                  <a:cubicBezTo>
                    <a:pt x="16016" y="8596"/>
                    <a:pt x="15813" y="8409"/>
                    <a:pt x="15807" y="8359"/>
                  </a:cubicBezTo>
                  <a:cubicBezTo>
                    <a:pt x="15800" y="8294"/>
                    <a:pt x="14326" y="7315"/>
                    <a:pt x="14326" y="7375"/>
                  </a:cubicBezTo>
                  <a:cubicBezTo>
                    <a:pt x="14326" y="7394"/>
                    <a:pt x="14069" y="7294"/>
                    <a:pt x="13757" y="7154"/>
                  </a:cubicBezTo>
                  <a:cubicBezTo>
                    <a:pt x="13609" y="7088"/>
                    <a:pt x="13482" y="7053"/>
                    <a:pt x="13354" y="7019"/>
                  </a:cubicBezTo>
                  <a:cubicBezTo>
                    <a:pt x="13303" y="7006"/>
                    <a:pt x="13252" y="6988"/>
                    <a:pt x="13202" y="6978"/>
                  </a:cubicBezTo>
                  <a:cubicBezTo>
                    <a:pt x="13065" y="6954"/>
                    <a:pt x="12937" y="6946"/>
                    <a:pt x="12830" y="6963"/>
                  </a:cubicBezTo>
                  <a:cubicBezTo>
                    <a:pt x="12679" y="6988"/>
                    <a:pt x="12552" y="6953"/>
                    <a:pt x="12443" y="6898"/>
                  </a:cubicBezTo>
                  <a:cubicBezTo>
                    <a:pt x="12254" y="6803"/>
                    <a:pt x="12131" y="6615"/>
                    <a:pt x="12131" y="6341"/>
                  </a:cubicBezTo>
                  <a:cubicBezTo>
                    <a:pt x="12131" y="6147"/>
                    <a:pt x="11887" y="5940"/>
                    <a:pt x="11182" y="5553"/>
                  </a:cubicBezTo>
                  <a:cubicBezTo>
                    <a:pt x="10710" y="5293"/>
                    <a:pt x="10139" y="5027"/>
                    <a:pt x="9792" y="4895"/>
                  </a:cubicBezTo>
                  <a:cubicBezTo>
                    <a:pt x="9713" y="4869"/>
                    <a:pt x="9637" y="4834"/>
                    <a:pt x="9556" y="4810"/>
                  </a:cubicBezTo>
                  <a:cubicBezTo>
                    <a:pt x="9508" y="4795"/>
                    <a:pt x="9448" y="4784"/>
                    <a:pt x="9397" y="4770"/>
                  </a:cubicBezTo>
                  <a:cubicBezTo>
                    <a:pt x="9195" y="4714"/>
                    <a:pt x="8984" y="4667"/>
                    <a:pt x="8766" y="4624"/>
                  </a:cubicBezTo>
                  <a:cubicBezTo>
                    <a:pt x="8053" y="4494"/>
                    <a:pt x="7197" y="4421"/>
                    <a:pt x="6389" y="4413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90" name="Bild" descr="Bild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1768" t="21277" r="28529" b="18409"/>
            <a:stretch>
              <a:fillRect/>
            </a:stretch>
          </p:blipFill>
          <p:spPr>
            <a:xfrm>
              <a:off x="1221488" y="-89"/>
              <a:ext cx="1121879" cy="1704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0" h="21555" extrusionOk="0">
                  <a:moveTo>
                    <a:pt x="5485" y="1"/>
                  </a:moveTo>
                  <a:cubicBezTo>
                    <a:pt x="5319" y="-12"/>
                    <a:pt x="5112" y="97"/>
                    <a:pt x="5182" y="217"/>
                  </a:cubicBezTo>
                  <a:cubicBezTo>
                    <a:pt x="5227" y="295"/>
                    <a:pt x="5380" y="381"/>
                    <a:pt x="5523" y="403"/>
                  </a:cubicBezTo>
                  <a:cubicBezTo>
                    <a:pt x="5667" y="425"/>
                    <a:pt x="5862" y="399"/>
                    <a:pt x="5956" y="353"/>
                  </a:cubicBezTo>
                  <a:cubicBezTo>
                    <a:pt x="6050" y="306"/>
                    <a:pt x="6176" y="302"/>
                    <a:pt x="6237" y="343"/>
                  </a:cubicBezTo>
                  <a:cubicBezTo>
                    <a:pt x="6299" y="383"/>
                    <a:pt x="6296" y="334"/>
                    <a:pt x="6237" y="232"/>
                  </a:cubicBezTo>
                  <a:cubicBezTo>
                    <a:pt x="6178" y="131"/>
                    <a:pt x="6041" y="73"/>
                    <a:pt x="5926" y="102"/>
                  </a:cubicBezTo>
                  <a:cubicBezTo>
                    <a:pt x="5810" y="131"/>
                    <a:pt x="5678" y="114"/>
                    <a:pt x="5630" y="62"/>
                  </a:cubicBezTo>
                  <a:cubicBezTo>
                    <a:pt x="5596" y="25"/>
                    <a:pt x="5541" y="6"/>
                    <a:pt x="5485" y="1"/>
                  </a:cubicBezTo>
                  <a:close/>
                  <a:moveTo>
                    <a:pt x="9678" y="815"/>
                  </a:moveTo>
                  <a:cubicBezTo>
                    <a:pt x="9661" y="823"/>
                    <a:pt x="9677" y="863"/>
                    <a:pt x="9716" y="930"/>
                  </a:cubicBezTo>
                  <a:cubicBezTo>
                    <a:pt x="9833" y="1132"/>
                    <a:pt x="10031" y="1149"/>
                    <a:pt x="10187" y="970"/>
                  </a:cubicBezTo>
                  <a:cubicBezTo>
                    <a:pt x="10249" y="899"/>
                    <a:pt x="10242" y="873"/>
                    <a:pt x="10172" y="915"/>
                  </a:cubicBezTo>
                  <a:cubicBezTo>
                    <a:pt x="10101" y="957"/>
                    <a:pt x="9948" y="939"/>
                    <a:pt x="9830" y="875"/>
                  </a:cubicBezTo>
                  <a:cubicBezTo>
                    <a:pt x="9745" y="828"/>
                    <a:pt x="9695" y="807"/>
                    <a:pt x="9678" y="815"/>
                  </a:cubicBezTo>
                  <a:close/>
                  <a:moveTo>
                    <a:pt x="2964" y="1096"/>
                  </a:moveTo>
                  <a:cubicBezTo>
                    <a:pt x="2824" y="1096"/>
                    <a:pt x="2751" y="1144"/>
                    <a:pt x="2804" y="1201"/>
                  </a:cubicBezTo>
                  <a:cubicBezTo>
                    <a:pt x="2857" y="1258"/>
                    <a:pt x="2931" y="1301"/>
                    <a:pt x="2964" y="1301"/>
                  </a:cubicBezTo>
                  <a:cubicBezTo>
                    <a:pt x="2997" y="1301"/>
                    <a:pt x="3062" y="1258"/>
                    <a:pt x="3116" y="1201"/>
                  </a:cubicBezTo>
                  <a:cubicBezTo>
                    <a:pt x="3169" y="1144"/>
                    <a:pt x="3103" y="1096"/>
                    <a:pt x="2964" y="1096"/>
                  </a:cubicBezTo>
                  <a:close/>
                  <a:moveTo>
                    <a:pt x="11455" y="1101"/>
                  </a:moveTo>
                  <a:cubicBezTo>
                    <a:pt x="11353" y="1102"/>
                    <a:pt x="11409" y="1173"/>
                    <a:pt x="11577" y="1256"/>
                  </a:cubicBezTo>
                  <a:cubicBezTo>
                    <a:pt x="11942" y="1439"/>
                    <a:pt x="11931" y="1441"/>
                    <a:pt x="12070" y="1291"/>
                  </a:cubicBezTo>
                  <a:cubicBezTo>
                    <a:pt x="12137" y="1220"/>
                    <a:pt x="12111" y="1195"/>
                    <a:pt x="12010" y="1236"/>
                  </a:cubicBezTo>
                  <a:cubicBezTo>
                    <a:pt x="11916" y="1274"/>
                    <a:pt x="11798" y="1259"/>
                    <a:pt x="11744" y="1201"/>
                  </a:cubicBezTo>
                  <a:cubicBezTo>
                    <a:pt x="11690" y="1143"/>
                    <a:pt x="11558" y="1099"/>
                    <a:pt x="11455" y="1101"/>
                  </a:cubicBezTo>
                  <a:close/>
                  <a:moveTo>
                    <a:pt x="6389" y="4413"/>
                  </a:moveTo>
                  <a:cubicBezTo>
                    <a:pt x="6120" y="4411"/>
                    <a:pt x="5860" y="4415"/>
                    <a:pt x="5607" y="4429"/>
                  </a:cubicBezTo>
                  <a:cubicBezTo>
                    <a:pt x="5153" y="4452"/>
                    <a:pt x="4736" y="4503"/>
                    <a:pt x="4399" y="4579"/>
                  </a:cubicBezTo>
                  <a:cubicBezTo>
                    <a:pt x="3310" y="4824"/>
                    <a:pt x="2294" y="5484"/>
                    <a:pt x="1938" y="6175"/>
                  </a:cubicBezTo>
                  <a:cubicBezTo>
                    <a:pt x="1743" y="6556"/>
                    <a:pt x="1568" y="6736"/>
                    <a:pt x="1414" y="6717"/>
                  </a:cubicBezTo>
                  <a:cubicBezTo>
                    <a:pt x="1226" y="6694"/>
                    <a:pt x="1056" y="6910"/>
                    <a:pt x="913" y="7300"/>
                  </a:cubicBezTo>
                  <a:cubicBezTo>
                    <a:pt x="908" y="7339"/>
                    <a:pt x="924" y="7374"/>
                    <a:pt x="905" y="7415"/>
                  </a:cubicBezTo>
                  <a:cubicBezTo>
                    <a:pt x="842" y="7558"/>
                    <a:pt x="781" y="8062"/>
                    <a:pt x="776" y="8534"/>
                  </a:cubicBezTo>
                  <a:cubicBezTo>
                    <a:pt x="775" y="8683"/>
                    <a:pt x="755" y="8759"/>
                    <a:pt x="746" y="8871"/>
                  </a:cubicBezTo>
                  <a:cubicBezTo>
                    <a:pt x="878" y="8991"/>
                    <a:pt x="852" y="9217"/>
                    <a:pt x="677" y="9322"/>
                  </a:cubicBezTo>
                  <a:cubicBezTo>
                    <a:pt x="646" y="9399"/>
                    <a:pt x="612" y="9458"/>
                    <a:pt x="564" y="9478"/>
                  </a:cubicBezTo>
                  <a:cubicBezTo>
                    <a:pt x="444" y="9527"/>
                    <a:pt x="328" y="9805"/>
                    <a:pt x="298" y="10136"/>
                  </a:cubicBezTo>
                  <a:cubicBezTo>
                    <a:pt x="269" y="10452"/>
                    <a:pt x="178" y="10798"/>
                    <a:pt x="93" y="10904"/>
                  </a:cubicBezTo>
                  <a:cubicBezTo>
                    <a:pt x="26" y="10986"/>
                    <a:pt x="-2" y="11155"/>
                    <a:pt x="1" y="11320"/>
                  </a:cubicBezTo>
                  <a:cubicBezTo>
                    <a:pt x="13" y="11346"/>
                    <a:pt x="19" y="11376"/>
                    <a:pt x="1" y="11400"/>
                  </a:cubicBezTo>
                  <a:cubicBezTo>
                    <a:pt x="4" y="11420"/>
                    <a:pt x="-2" y="11437"/>
                    <a:pt x="1" y="11456"/>
                  </a:cubicBezTo>
                  <a:cubicBezTo>
                    <a:pt x="38" y="11655"/>
                    <a:pt x="99" y="11988"/>
                    <a:pt x="131" y="12194"/>
                  </a:cubicBezTo>
                  <a:cubicBezTo>
                    <a:pt x="162" y="12399"/>
                    <a:pt x="266" y="12662"/>
                    <a:pt x="358" y="12776"/>
                  </a:cubicBezTo>
                  <a:cubicBezTo>
                    <a:pt x="451" y="12890"/>
                    <a:pt x="475" y="13015"/>
                    <a:pt x="419" y="13052"/>
                  </a:cubicBezTo>
                  <a:cubicBezTo>
                    <a:pt x="364" y="13088"/>
                    <a:pt x="451" y="13176"/>
                    <a:pt x="609" y="13253"/>
                  </a:cubicBezTo>
                  <a:cubicBezTo>
                    <a:pt x="808" y="13349"/>
                    <a:pt x="841" y="13417"/>
                    <a:pt x="715" y="13468"/>
                  </a:cubicBezTo>
                  <a:cubicBezTo>
                    <a:pt x="393" y="13600"/>
                    <a:pt x="519" y="14013"/>
                    <a:pt x="1095" y="14683"/>
                  </a:cubicBezTo>
                  <a:cubicBezTo>
                    <a:pt x="1406" y="15045"/>
                    <a:pt x="1682" y="15437"/>
                    <a:pt x="1703" y="15557"/>
                  </a:cubicBezTo>
                  <a:cubicBezTo>
                    <a:pt x="1724" y="15676"/>
                    <a:pt x="1889" y="15875"/>
                    <a:pt x="2075" y="15998"/>
                  </a:cubicBezTo>
                  <a:cubicBezTo>
                    <a:pt x="2261" y="16121"/>
                    <a:pt x="2422" y="16305"/>
                    <a:pt x="2432" y="16405"/>
                  </a:cubicBezTo>
                  <a:cubicBezTo>
                    <a:pt x="2442" y="16504"/>
                    <a:pt x="2458" y="16652"/>
                    <a:pt x="2470" y="16736"/>
                  </a:cubicBezTo>
                  <a:cubicBezTo>
                    <a:pt x="2482" y="16821"/>
                    <a:pt x="2679" y="16949"/>
                    <a:pt x="2911" y="17022"/>
                  </a:cubicBezTo>
                  <a:cubicBezTo>
                    <a:pt x="3202" y="17115"/>
                    <a:pt x="3316" y="17222"/>
                    <a:pt x="3275" y="17363"/>
                  </a:cubicBezTo>
                  <a:cubicBezTo>
                    <a:pt x="3235" y="17502"/>
                    <a:pt x="3463" y="17729"/>
                    <a:pt x="3989" y="18071"/>
                  </a:cubicBezTo>
                  <a:cubicBezTo>
                    <a:pt x="4415" y="18348"/>
                    <a:pt x="4764" y="18626"/>
                    <a:pt x="4764" y="18689"/>
                  </a:cubicBezTo>
                  <a:cubicBezTo>
                    <a:pt x="4764" y="18751"/>
                    <a:pt x="4911" y="18856"/>
                    <a:pt x="5090" y="18919"/>
                  </a:cubicBezTo>
                  <a:cubicBezTo>
                    <a:pt x="5270" y="18983"/>
                    <a:pt x="5380" y="19059"/>
                    <a:pt x="5333" y="19090"/>
                  </a:cubicBezTo>
                  <a:cubicBezTo>
                    <a:pt x="5242" y="19150"/>
                    <a:pt x="6071" y="19552"/>
                    <a:pt x="6526" y="19667"/>
                  </a:cubicBezTo>
                  <a:cubicBezTo>
                    <a:pt x="6677" y="19706"/>
                    <a:pt x="6799" y="19786"/>
                    <a:pt x="6799" y="19848"/>
                  </a:cubicBezTo>
                  <a:cubicBezTo>
                    <a:pt x="6799" y="19910"/>
                    <a:pt x="6868" y="19937"/>
                    <a:pt x="6951" y="19903"/>
                  </a:cubicBezTo>
                  <a:cubicBezTo>
                    <a:pt x="7034" y="19869"/>
                    <a:pt x="7247" y="19933"/>
                    <a:pt x="7422" y="20049"/>
                  </a:cubicBezTo>
                  <a:cubicBezTo>
                    <a:pt x="7598" y="20165"/>
                    <a:pt x="7741" y="20235"/>
                    <a:pt x="7741" y="20204"/>
                  </a:cubicBezTo>
                  <a:cubicBezTo>
                    <a:pt x="7741" y="20174"/>
                    <a:pt x="7904" y="20209"/>
                    <a:pt x="8098" y="20280"/>
                  </a:cubicBezTo>
                  <a:cubicBezTo>
                    <a:pt x="8292" y="20351"/>
                    <a:pt x="8546" y="20396"/>
                    <a:pt x="8660" y="20380"/>
                  </a:cubicBezTo>
                  <a:cubicBezTo>
                    <a:pt x="8774" y="20365"/>
                    <a:pt x="9100" y="20470"/>
                    <a:pt x="9389" y="20616"/>
                  </a:cubicBezTo>
                  <a:cubicBezTo>
                    <a:pt x="9679" y="20762"/>
                    <a:pt x="9984" y="20882"/>
                    <a:pt x="10065" y="20882"/>
                  </a:cubicBezTo>
                  <a:cubicBezTo>
                    <a:pt x="10147" y="20882"/>
                    <a:pt x="10292" y="20948"/>
                    <a:pt x="10392" y="21028"/>
                  </a:cubicBezTo>
                  <a:cubicBezTo>
                    <a:pt x="10491" y="21107"/>
                    <a:pt x="10890" y="21200"/>
                    <a:pt x="11273" y="21238"/>
                  </a:cubicBezTo>
                  <a:cubicBezTo>
                    <a:pt x="11656" y="21276"/>
                    <a:pt x="12001" y="21342"/>
                    <a:pt x="12040" y="21384"/>
                  </a:cubicBezTo>
                  <a:cubicBezTo>
                    <a:pt x="12079" y="21426"/>
                    <a:pt x="12375" y="21470"/>
                    <a:pt x="12701" y="21484"/>
                  </a:cubicBezTo>
                  <a:cubicBezTo>
                    <a:pt x="13027" y="21499"/>
                    <a:pt x="13314" y="21523"/>
                    <a:pt x="13331" y="21535"/>
                  </a:cubicBezTo>
                  <a:cubicBezTo>
                    <a:pt x="13412" y="21588"/>
                    <a:pt x="14441" y="21529"/>
                    <a:pt x="14721" y="21454"/>
                  </a:cubicBezTo>
                  <a:cubicBezTo>
                    <a:pt x="14894" y="21408"/>
                    <a:pt x="15182" y="21283"/>
                    <a:pt x="15367" y="21173"/>
                  </a:cubicBezTo>
                  <a:cubicBezTo>
                    <a:pt x="15551" y="21064"/>
                    <a:pt x="15804" y="20958"/>
                    <a:pt x="15921" y="20942"/>
                  </a:cubicBezTo>
                  <a:cubicBezTo>
                    <a:pt x="16304" y="20891"/>
                    <a:pt x="16756" y="20748"/>
                    <a:pt x="16863" y="20641"/>
                  </a:cubicBezTo>
                  <a:cubicBezTo>
                    <a:pt x="16921" y="20584"/>
                    <a:pt x="17254" y="20537"/>
                    <a:pt x="17600" y="20541"/>
                  </a:cubicBezTo>
                  <a:cubicBezTo>
                    <a:pt x="18188" y="20546"/>
                    <a:pt x="18274" y="20507"/>
                    <a:pt x="18975" y="19913"/>
                  </a:cubicBezTo>
                  <a:cubicBezTo>
                    <a:pt x="19963" y="19076"/>
                    <a:pt x="20292" y="18651"/>
                    <a:pt x="20068" y="18503"/>
                  </a:cubicBezTo>
                  <a:cubicBezTo>
                    <a:pt x="19944" y="18421"/>
                    <a:pt x="19993" y="18375"/>
                    <a:pt x="20243" y="18332"/>
                  </a:cubicBezTo>
                  <a:cubicBezTo>
                    <a:pt x="20565" y="18277"/>
                    <a:pt x="20772" y="18042"/>
                    <a:pt x="20828" y="17675"/>
                  </a:cubicBezTo>
                  <a:cubicBezTo>
                    <a:pt x="20841" y="17589"/>
                    <a:pt x="20977" y="17358"/>
                    <a:pt x="21132" y="17163"/>
                  </a:cubicBezTo>
                  <a:cubicBezTo>
                    <a:pt x="21478" y="16727"/>
                    <a:pt x="21598" y="15450"/>
                    <a:pt x="21306" y="15290"/>
                  </a:cubicBezTo>
                  <a:cubicBezTo>
                    <a:pt x="21199" y="15232"/>
                    <a:pt x="21129" y="15061"/>
                    <a:pt x="21154" y="14909"/>
                  </a:cubicBezTo>
                  <a:cubicBezTo>
                    <a:pt x="21180" y="14757"/>
                    <a:pt x="21100" y="14495"/>
                    <a:pt x="20972" y="14332"/>
                  </a:cubicBezTo>
                  <a:cubicBezTo>
                    <a:pt x="20832" y="14153"/>
                    <a:pt x="20783" y="13947"/>
                    <a:pt x="20851" y="13810"/>
                  </a:cubicBezTo>
                  <a:cubicBezTo>
                    <a:pt x="20962" y="13584"/>
                    <a:pt x="21002" y="13241"/>
                    <a:pt x="20980" y="12941"/>
                  </a:cubicBezTo>
                  <a:cubicBezTo>
                    <a:pt x="20978" y="12937"/>
                    <a:pt x="20966" y="12930"/>
                    <a:pt x="20965" y="12926"/>
                  </a:cubicBezTo>
                  <a:cubicBezTo>
                    <a:pt x="20910" y="12696"/>
                    <a:pt x="20869" y="12546"/>
                    <a:pt x="20813" y="12409"/>
                  </a:cubicBezTo>
                  <a:cubicBezTo>
                    <a:pt x="20811" y="12408"/>
                    <a:pt x="20807" y="12401"/>
                    <a:pt x="20805" y="12399"/>
                  </a:cubicBezTo>
                  <a:cubicBezTo>
                    <a:pt x="20800" y="12387"/>
                    <a:pt x="20787" y="12376"/>
                    <a:pt x="20782" y="12364"/>
                  </a:cubicBezTo>
                  <a:cubicBezTo>
                    <a:pt x="20684" y="12287"/>
                    <a:pt x="20615" y="12144"/>
                    <a:pt x="20585" y="12008"/>
                  </a:cubicBezTo>
                  <a:cubicBezTo>
                    <a:pt x="20576" y="11995"/>
                    <a:pt x="20578" y="11986"/>
                    <a:pt x="20570" y="11973"/>
                  </a:cubicBezTo>
                  <a:cubicBezTo>
                    <a:pt x="20069" y="11215"/>
                    <a:pt x="18815" y="10288"/>
                    <a:pt x="17547" y="9739"/>
                  </a:cubicBezTo>
                  <a:cubicBezTo>
                    <a:pt x="17456" y="9700"/>
                    <a:pt x="17294" y="9597"/>
                    <a:pt x="17106" y="9463"/>
                  </a:cubicBezTo>
                  <a:cubicBezTo>
                    <a:pt x="16957" y="9383"/>
                    <a:pt x="16833" y="9303"/>
                    <a:pt x="16833" y="9262"/>
                  </a:cubicBezTo>
                  <a:cubicBezTo>
                    <a:pt x="16833" y="9261"/>
                    <a:pt x="16833" y="9258"/>
                    <a:pt x="16833" y="9257"/>
                  </a:cubicBezTo>
                  <a:cubicBezTo>
                    <a:pt x="16644" y="9115"/>
                    <a:pt x="16478" y="8978"/>
                    <a:pt x="16309" y="8836"/>
                  </a:cubicBezTo>
                  <a:cubicBezTo>
                    <a:pt x="16295" y="8823"/>
                    <a:pt x="16275" y="8818"/>
                    <a:pt x="16263" y="8805"/>
                  </a:cubicBezTo>
                  <a:cubicBezTo>
                    <a:pt x="16016" y="8596"/>
                    <a:pt x="15813" y="8409"/>
                    <a:pt x="15807" y="8359"/>
                  </a:cubicBezTo>
                  <a:cubicBezTo>
                    <a:pt x="15800" y="8294"/>
                    <a:pt x="14326" y="7315"/>
                    <a:pt x="14326" y="7375"/>
                  </a:cubicBezTo>
                  <a:cubicBezTo>
                    <a:pt x="14326" y="7394"/>
                    <a:pt x="14069" y="7294"/>
                    <a:pt x="13757" y="7154"/>
                  </a:cubicBezTo>
                  <a:cubicBezTo>
                    <a:pt x="13609" y="7088"/>
                    <a:pt x="13482" y="7053"/>
                    <a:pt x="13354" y="7019"/>
                  </a:cubicBezTo>
                  <a:cubicBezTo>
                    <a:pt x="13303" y="7006"/>
                    <a:pt x="13252" y="6988"/>
                    <a:pt x="13202" y="6978"/>
                  </a:cubicBezTo>
                  <a:cubicBezTo>
                    <a:pt x="13065" y="6954"/>
                    <a:pt x="12937" y="6946"/>
                    <a:pt x="12830" y="6963"/>
                  </a:cubicBezTo>
                  <a:cubicBezTo>
                    <a:pt x="12679" y="6988"/>
                    <a:pt x="12552" y="6953"/>
                    <a:pt x="12443" y="6898"/>
                  </a:cubicBezTo>
                  <a:cubicBezTo>
                    <a:pt x="12254" y="6803"/>
                    <a:pt x="12131" y="6615"/>
                    <a:pt x="12131" y="6341"/>
                  </a:cubicBezTo>
                  <a:cubicBezTo>
                    <a:pt x="12131" y="6147"/>
                    <a:pt x="11887" y="5940"/>
                    <a:pt x="11182" y="5553"/>
                  </a:cubicBezTo>
                  <a:cubicBezTo>
                    <a:pt x="10710" y="5293"/>
                    <a:pt x="10139" y="5027"/>
                    <a:pt x="9792" y="4895"/>
                  </a:cubicBezTo>
                  <a:cubicBezTo>
                    <a:pt x="9713" y="4869"/>
                    <a:pt x="9637" y="4834"/>
                    <a:pt x="9556" y="4810"/>
                  </a:cubicBezTo>
                  <a:cubicBezTo>
                    <a:pt x="9508" y="4795"/>
                    <a:pt x="9448" y="4784"/>
                    <a:pt x="9397" y="4770"/>
                  </a:cubicBezTo>
                  <a:cubicBezTo>
                    <a:pt x="9195" y="4714"/>
                    <a:pt x="8984" y="4667"/>
                    <a:pt x="8766" y="4624"/>
                  </a:cubicBezTo>
                  <a:cubicBezTo>
                    <a:pt x="8053" y="4494"/>
                    <a:pt x="7197" y="4421"/>
                    <a:pt x="6389" y="4413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Skärmavbild 2017-10-23 kl. 16.42.06.png" descr="Skärmavbild 2017-10-23 kl. 16.42.06.png"/>
          <p:cNvPicPr>
            <a:picLocks noChangeAspect="1"/>
          </p:cNvPicPr>
          <p:nvPr/>
        </p:nvPicPr>
        <p:blipFill>
          <a:blip r:embed="rId2">
            <a:extLst/>
          </a:blip>
          <a:srcRect l="1019" r="1140" b="1668"/>
          <a:stretch>
            <a:fillRect/>
          </a:stretch>
        </p:blipFill>
        <p:spPr>
          <a:xfrm rot="16200000">
            <a:off x="4535009" y="1624675"/>
            <a:ext cx="8709962" cy="6515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83" extrusionOk="0">
                <a:moveTo>
                  <a:pt x="6724" y="0"/>
                </a:moveTo>
                <a:cubicBezTo>
                  <a:pt x="6693" y="0"/>
                  <a:pt x="6658" y="57"/>
                  <a:pt x="6648" y="128"/>
                </a:cubicBezTo>
                <a:cubicBezTo>
                  <a:pt x="6634" y="223"/>
                  <a:pt x="6649" y="256"/>
                  <a:pt x="6706" y="256"/>
                </a:cubicBezTo>
                <a:cubicBezTo>
                  <a:pt x="6757" y="256"/>
                  <a:pt x="6782" y="214"/>
                  <a:pt x="6782" y="128"/>
                </a:cubicBezTo>
                <a:cubicBezTo>
                  <a:pt x="6782" y="56"/>
                  <a:pt x="6757" y="0"/>
                  <a:pt x="6724" y="0"/>
                </a:cubicBezTo>
                <a:close/>
                <a:moveTo>
                  <a:pt x="7076" y="0"/>
                </a:moveTo>
                <a:cubicBezTo>
                  <a:pt x="7053" y="0"/>
                  <a:pt x="7034" y="95"/>
                  <a:pt x="7034" y="210"/>
                </a:cubicBezTo>
                <a:cubicBezTo>
                  <a:pt x="7035" y="367"/>
                  <a:pt x="7045" y="399"/>
                  <a:pt x="7076" y="337"/>
                </a:cubicBezTo>
                <a:cubicBezTo>
                  <a:pt x="7129" y="226"/>
                  <a:pt x="7129" y="0"/>
                  <a:pt x="7076" y="0"/>
                </a:cubicBezTo>
                <a:close/>
                <a:moveTo>
                  <a:pt x="7740" y="4"/>
                </a:moveTo>
                <a:cubicBezTo>
                  <a:pt x="7660" y="14"/>
                  <a:pt x="7635" y="73"/>
                  <a:pt x="7652" y="193"/>
                </a:cubicBezTo>
                <a:cubicBezTo>
                  <a:pt x="7668" y="303"/>
                  <a:pt x="7692" y="332"/>
                  <a:pt x="7749" y="308"/>
                </a:cubicBezTo>
                <a:cubicBezTo>
                  <a:pt x="7790" y="290"/>
                  <a:pt x="7840" y="307"/>
                  <a:pt x="7859" y="347"/>
                </a:cubicBezTo>
                <a:cubicBezTo>
                  <a:pt x="7882" y="395"/>
                  <a:pt x="7901" y="354"/>
                  <a:pt x="7915" y="224"/>
                </a:cubicBezTo>
                <a:cubicBezTo>
                  <a:pt x="7934" y="51"/>
                  <a:pt x="7925" y="27"/>
                  <a:pt x="7838" y="11"/>
                </a:cubicBezTo>
                <a:cubicBezTo>
                  <a:pt x="7799" y="3"/>
                  <a:pt x="7766" y="1"/>
                  <a:pt x="7740" y="4"/>
                </a:cubicBezTo>
                <a:close/>
                <a:moveTo>
                  <a:pt x="18980" y="903"/>
                </a:moveTo>
                <a:cubicBezTo>
                  <a:pt x="18487" y="906"/>
                  <a:pt x="18174" y="912"/>
                  <a:pt x="18048" y="922"/>
                </a:cubicBezTo>
                <a:cubicBezTo>
                  <a:pt x="17887" y="934"/>
                  <a:pt x="17357" y="959"/>
                  <a:pt x="16872" y="977"/>
                </a:cubicBezTo>
                <a:cubicBezTo>
                  <a:pt x="15827" y="1016"/>
                  <a:pt x="15159" y="1051"/>
                  <a:pt x="14502" y="1103"/>
                </a:cubicBezTo>
                <a:cubicBezTo>
                  <a:pt x="14237" y="1124"/>
                  <a:pt x="13982" y="1139"/>
                  <a:pt x="13935" y="1136"/>
                </a:cubicBezTo>
                <a:cubicBezTo>
                  <a:pt x="13269" y="1093"/>
                  <a:pt x="11772" y="1066"/>
                  <a:pt x="9866" y="1060"/>
                </a:cubicBezTo>
                <a:lnTo>
                  <a:pt x="7516" y="1052"/>
                </a:lnTo>
                <a:lnTo>
                  <a:pt x="7496" y="1787"/>
                </a:lnTo>
                <a:cubicBezTo>
                  <a:pt x="7469" y="2725"/>
                  <a:pt x="7395" y="2764"/>
                  <a:pt x="7379" y="1849"/>
                </a:cubicBezTo>
                <a:lnTo>
                  <a:pt x="7367" y="1175"/>
                </a:lnTo>
                <a:lnTo>
                  <a:pt x="7106" y="1174"/>
                </a:lnTo>
                <a:cubicBezTo>
                  <a:pt x="6963" y="1173"/>
                  <a:pt x="6619" y="1161"/>
                  <a:pt x="6342" y="1148"/>
                </a:cubicBezTo>
                <a:cubicBezTo>
                  <a:pt x="6065" y="1135"/>
                  <a:pt x="5295" y="1109"/>
                  <a:pt x="4631" y="1093"/>
                </a:cubicBezTo>
                <a:cubicBezTo>
                  <a:pt x="3967" y="1076"/>
                  <a:pt x="3410" y="1060"/>
                  <a:pt x="3393" y="1057"/>
                </a:cubicBezTo>
                <a:cubicBezTo>
                  <a:pt x="3376" y="1054"/>
                  <a:pt x="2697" y="1053"/>
                  <a:pt x="1884" y="1057"/>
                </a:cubicBezTo>
                <a:lnTo>
                  <a:pt x="405" y="1064"/>
                </a:lnTo>
                <a:lnTo>
                  <a:pt x="405" y="1453"/>
                </a:lnTo>
                <a:cubicBezTo>
                  <a:pt x="405" y="1667"/>
                  <a:pt x="385" y="1857"/>
                  <a:pt x="362" y="1876"/>
                </a:cubicBezTo>
                <a:cubicBezTo>
                  <a:pt x="337" y="1897"/>
                  <a:pt x="328" y="2032"/>
                  <a:pt x="340" y="2197"/>
                </a:cubicBezTo>
                <a:cubicBezTo>
                  <a:pt x="351" y="2354"/>
                  <a:pt x="345" y="2510"/>
                  <a:pt x="325" y="2543"/>
                </a:cubicBezTo>
                <a:cubicBezTo>
                  <a:pt x="264" y="2646"/>
                  <a:pt x="233" y="3859"/>
                  <a:pt x="289" y="3977"/>
                </a:cubicBezTo>
                <a:cubicBezTo>
                  <a:pt x="326" y="4057"/>
                  <a:pt x="326" y="4111"/>
                  <a:pt x="288" y="4210"/>
                </a:cubicBezTo>
                <a:cubicBezTo>
                  <a:pt x="260" y="4281"/>
                  <a:pt x="228" y="4491"/>
                  <a:pt x="216" y="4675"/>
                </a:cubicBezTo>
                <a:cubicBezTo>
                  <a:pt x="182" y="5201"/>
                  <a:pt x="180" y="7559"/>
                  <a:pt x="214" y="7603"/>
                </a:cubicBezTo>
                <a:cubicBezTo>
                  <a:pt x="231" y="7625"/>
                  <a:pt x="497" y="7643"/>
                  <a:pt x="806" y="7643"/>
                </a:cubicBezTo>
                <a:cubicBezTo>
                  <a:pt x="1152" y="7643"/>
                  <a:pt x="1369" y="7665"/>
                  <a:pt x="1370" y="7699"/>
                </a:cubicBezTo>
                <a:cubicBezTo>
                  <a:pt x="1372" y="7774"/>
                  <a:pt x="1058" y="7829"/>
                  <a:pt x="594" y="7835"/>
                </a:cubicBezTo>
                <a:lnTo>
                  <a:pt x="216" y="7839"/>
                </a:lnTo>
                <a:lnTo>
                  <a:pt x="222" y="8021"/>
                </a:lnTo>
                <a:cubicBezTo>
                  <a:pt x="225" y="8122"/>
                  <a:pt x="242" y="8250"/>
                  <a:pt x="259" y="8308"/>
                </a:cubicBezTo>
                <a:cubicBezTo>
                  <a:pt x="278" y="8370"/>
                  <a:pt x="271" y="8460"/>
                  <a:pt x="241" y="8524"/>
                </a:cubicBezTo>
                <a:cubicBezTo>
                  <a:pt x="175" y="8664"/>
                  <a:pt x="146" y="9457"/>
                  <a:pt x="197" y="9696"/>
                </a:cubicBezTo>
                <a:cubicBezTo>
                  <a:pt x="222" y="9813"/>
                  <a:pt x="221" y="9898"/>
                  <a:pt x="194" y="9933"/>
                </a:cubicBezTo>
                <a:cubicBezTo>
                  <a:pt x="171" y="9964"/>
                  <a:pt x="152" y="10155"/>
                  <a:pt x="151" y="10357"/>
                </a:cubicBezTo>
                <a:cubicBezTo>
                  <a:pt x="150" y="10558"/>
                  <a:pt x="133" y="10900"/>
                  <a:pt x="112" y="11115"/>
                </a:cubicBezTo>
                <a:cubicBezTo>
                  <a:pt x="82" y="11423"/>
                  <a:pt x="87" y="11541"/>
                  <a:pt x="134" y="11669"/>
                </a:cubicBezTo>
                <a:cubicBezTo>
                  <a:pt x="170" y="11764"/>
                  <a:pt x="195" y="11996"/>
                  <a:pt x="195" y="12226"/>
                </a:cubicBezTo>
                <a:cubicBezTo>
                  <a:pt x="195" y="12552"/>
                  <a:pt x="179" y="12641"/>
                  <a:pt x="105" y="12747"/>
                </a:cubicBezTo>
                <a:cubicBezTo>
                  <a:pt x="33" y="12848"/>
                  <a:pt x="25" y="12892"/>
                  <a:pt x="64" y="12956"/>
                </a:cubicBezTo>
                <a:cubicBezTo>
                  <a:pt x="99" y="13012"/>
                  <a:pt x="112" y="13314"/>
                  <a:pt x="107" y="13951"/>
                </a:cubicBezTo>
                <a:cubicBezTo>
                  <a:pt x="103" y="14455"/>
                  <a:pt x="114" y="14913"/>
                  <a:pt x="132" y="14971"/>
                </a:cubicBezTo>
                <a:cubicBezTo>
                  <a:pt x="152" y="15033"/>
                  <a:pt x="146" y="15121"/>
                  <a:pt x="118" y="15182"/>
                </a:cubicBezTo>
                <a:cubicBezTo>
                  <a:pt x="91" y="15239"/>
                  <a:pt x="69" y="15409"/>
                  <a:pt x="69" y="15562"/>
                </a:cubicBezTo>
                <a:cubicBezTo>
                  <a:pt x="69" y="15714"/>
                  <a:pt x="49" y="15855"/>
                  <a:pt x="26" y="15875"/>
                </a:cubicBezTo>
                <a:cubicBezTo>
                  <a:pt x="1" y="15896"/>
                  <a:pt x="-7" y="16047"/>
                  <a:pt x="7" y="16256"/>
                </a:cubicBezTo>
                <a:cubicBezTo>
                  <a:pt x="35" y="16658"/>
                  <a:pt x="36" y="16622"/>
                  <a:pt x="10" y="17033"/>
                </a:cubicBezTo>
                <a:cubicBezTo>
                  <a:pt x="-4" y="17267"/>
                  <a:pt x="6" y="17368"/>
                  <a:pt x="51" y="17417"/>
                </a:cubicBezTo>
                <a:cubicBezTo>
                  <a:pt x="120" y="17493"/>
                  <a:pt x="130" y="17646"/>
                  <a:pt x="71" y="17725"/>
                </a:cubicBezTo>
                <a:cubicBezTo>
                  <a:pt x="19" y="17795"/>
                  <a:pt x="16" y="19297"/>
                  <a:pt x="66" y="20354"/>
                </a:cubicBezTo>
                <a:cubicBezTo>
                  <a:pt x="88" y="20816"/>
                  <a:pt x="106" y="21247"/>
                  <a:pt x="108" y="21311"/>
                </a:cubicBezTo>
                <a:cubicBezTo>
                  <a:pt x="110" y="21428"/>
                  <a:pt x="116" y="21428"/>
                  <a:pt x="2492" y="21470"/>
                </a:cubicBezTo>
                <a:cubicBezTo>
                  <a:pt x="3801" y="21494"/>
                  <a:pt x="5363" y="21513"/>
                  <a:pt x="5961" y="21514"/>
                </a:cubicBezTo>
                <a:lnTo>
                  <a:pt x="7048" y="21516"/>
                </a:lnTo>
                <a:lnTo>
                  <a:pt x="7128" y="21369"/>
                </a:lnTo>
                <a:lnTo>
                  <a:pt x="7208" y="21223"/>
                </a:lnTo>
                <a:lnTo>
                  <a:pt x="9434" y="21226"/>
                </a:lnTo>
                <a:cubicBezTo>
                  <a:pt x="10930" y="21228"/>
                  <a:pt x="11674" y="21210"/>
                  <a:pt x="11704" y="21171"/>
                </a:cubicBezTo>
                <a:cubicBezTo>
                  <a:pt x="11734" y="21130"/>
                  <a:pt x="11765" y="21132"/>
                  <a:pt x="11806" y="21177"/>
                </a:cubicBezTo>
                <a:cubicBezTo>
                  <a:pt x="11847" y="21222"/>
                  <a:pt x="12227" y="21248"/>
                  <a:pt x="13044" y="21260"/>
                </a:cubicBezTo>
                <a:cubicBezTo>
                  <a:pt x="13994" y="21274"/>
                  <a:pt x="14235" y="21293"/>
                  <a:pt x="14289" y="21357"/>
                </a:cubicBezTo>
                <a:cubicBezTo>
                  <a:pt x="14353" y="21435"/>
                  <a:pt x="14679" y="21454"/>
                  <a:pt x="15992" y="21458"/>
                </a:cubicBezTo>
                <a:cubicBezTo>
                  <a:pt x="16176" y="21459"/>
                  <a:pt x="16350" y="21483"/>
                  <a:pt x="16376" y="21511"/>
                </a:cubicBezTo>
                <a:cubicBezTo>
                  <a:pt x="16406" y="21543"/>
                  <a:pt x="16435" y="21542"/>
                  <a:pt x="16450" y="21508"/>
                </a:cubicBezTo>
                <a:cubicBezTo>
                  <a:pt x="16479" y="21446"/>
                  <a:pt x="16932" y="21457"/>
                  <a:pt x="17010" y="21522"/>
                </a:cubicBezTo>
                <a:cubicBezTo>
                  <a:pt x="17038" y="21545"/>
                  <a:pt x="17085" y="21546"/>
                  <a:pt x="17112" y="21523"/>
                </a:cubicBezTo>
                <a:cubicBezTo>
                  <a:pt x="17175" y="21471"/>
                  <a:pt x="17356" y="21458"/>
                  <a:pt x="17377" y="21503"/>
                </a:cubicBezTo>
                <a:cubicBezTo>
                  <a:pt x="17397" y="21546"/>
                  <a:pt x="17710" y="21527"/>
                  <a:pt x="17768" y="21480"/>
                </a:cubicBezTo>
                <a:cubicBezTo>
                  <a:pt x="17792" y="21460"/>
                  <a:pt x="17823" y="21470"/>
                  <a:pt x="17838" y="21503"/>
                </a:cubicBezTo>
                <a:cubicBezTo>
                  <a:pt x="17856" y="21540"/>
                  <a:pt x="17885" y="21544"/>
                  <a:pt x="17915" y="21512"/>
                </a:cubicBezTo>
                <a:cubicBezTo>
                  <a:pt x="17942" y="21484"/>
                  <a:pt x="18020" y="21469"/>
                  <a:pt x="18089" y="21480"/>
                </a:cubicBezTo>
                <a:cubicBezTo>
                  <a:pt x="18266" y="21507"/>
                  <a:pt x="18281" y="21507"/>
                  <a:pt x="18456" y="21480"/>
                </a:cubicBezTo>
                <a:cubicBezTo>
                  <a:pt x="18543" y="21466"/>
                  <a:pt x="18624" y="21478"/>
                  <a:pt x="18637" y="21507"/>
                </a:cubicBezTo>
                <a:cubicBezTo>
                  <a:pt x="18651" y="21536"/>
                  <a:pt x="18679" y="21546"/>
                  <a:pt x="18698" y="21529"/>
                </a:cubicBezTo>
                <a:cubicBezTo>
                  <a:pt x="18718" y="21513"/>
                  <a:pt x="18747" y="21526"/>
                  <a:pt x="18762" y="21560"/>
                </a:cubicBezTo>
                <a:cubicBezTo>
                  <a:pt x="18781" y="21600"/>
                  <a:pt x="18817" y="21589"/>
                  <a:pt x="18871" y="21524"/>
                </a:cubicBezTo>
                <a:cubicBezTo>
                  <a:pt x="18929" y="21453"/>
                  <a:pt x="18964" y="21442"/>
                  <a:pt x="18997" y="21487"/>
                </a:cubicBezTo>
                <a:cubicBezTo>
                  <a:pt x="19031" y="21533"/>
                  <a:pt x="19066" y="21532"/>
                  <a:pt x="19122" y="21485"/>
                </a:cubicBezTo>
                <a:cubicBezTo>
                  <a:pt x="19181" y="21436"/>
                  <a:pt x="19212" y="21437"/>
                  <a:pt x="19250" y="21489"/>
                </a:cubicBezTo>
                <a:cubicBezTo>
                  <a:pt x="19290" y="21542"/>
                  <a:pt x="19317" y="21538"/>
                  <a:pt x="19371" y="21472"/>
                </a:cubicBezTo>
                <a:cubicBezTo>
                  <a:pt x="19429" y="21402"/>
                  <a:pt x="19605" y="21386"/>
                  <a:pt x="20367" y="21381"/>
                </a:cubicBezTo>
                <a:cubicBezTo>
                  <a:pt x="20876" y="21377"/>
                  <a:pt x="21316" y="21354"/>
                  <a:pt x="21344" y="21331"/>
                </a:cubicBezTo>
                <a:cubicBezTo>
                  <a:pt x="21383" y="21299"/>
                  <a:pt x="21389" y="21064"/>
                  <a:pt x="21369" y="20345"/>
                </a:cubicBezTo>
                <a:cubicBezTo>
                  <a:pt x="21354" y="19826"/>
                  <a:pt x="21343" y="19137"/>
                  <a:pt x="21343" y="18813"/>
                </a:cubicBezTo>
                <a:cubicBezTo>
                  <a:pt x="21346" y="16821"/>
                  <a:pt x="21335" y="14998"/>
                  <a:pt x="21319" y="14837"/>
                </a:cubicBezTo>
                <a:cubicBezTo>
                  <a:pt x="21310" y="14735"/>
                  <a:pt x="21318" y="14623"/>
                  <a:pt x="21337" y="14590"/>
                </a:cubicBezTo>
                <a:cubicBezTo>
                  <a:pt x="21395" y="14493"/>
                  <a:pt x="21418" y="13448"/>
                  <a:pt x="21373" y="12991"/>
                </a:cubicBezTo>
                <a:cubicBezTo>
                  <a:pt x="21350" y="12760"/>
                  <a:pt x="21333" y="12545"/>
                  <a:pt x="21333" y="12514"/>
                </a:cubicBezTo>
                <a:cubicBezTo>
                  <a:pt x="21334" y="12483"/>
                  <a:pt x="21344" y="12119"/>
                  <a:pt x="21356" y="11703"/>
                </a:cubicBezTo>
                <a:cubicBezTo>
                  <a:pt x="21381" y="10849"/>
                  <a:pt x="21389" y="10067"/>
                  <a:pt x="21385" y="8760"/>
                </a:cubicBezTo>
                <a:lnTo>
                  <a:pt x="21383" y="7862"/>
                </a:lnTo>
                <a:lnTo>
                  <a:pt x="20596" y="7851"/>
                </a:lnTo>
                <a:cubicBezTo>
                  <a:pt x="19155" y="7829"/>
                  <a:pt x="17674" y="7776"/>
                  <a:pt x="17637" y="7745"/>
                </a:cubicBezTo>
                <a:cubicBezTo>
                  <a:pt x="17540" y="7666"/>
                  <a:pt x="17715" y="7614"/>
                  <a:pt x="18175" y="7586"/>
                </a:cubicBezTo>
                <a:cubicBezTo>
                  <a:pt x="19248" y="7522"/>
                  <a:pt x="19927" y="7500"/>
                  <a:pt x="20744" y="7502"/>
                </a:cubicBezTo>
                <a:lnTo>
                  <a:pt x="21593" y="7505"/>
                </a:lnTo>
                <a:lnTo>
                  <a:pt x="21593" y="6842"/>
                </a:lnTo>
                <a:cubicBezTo>
                  <a:pt x="21593" y="6478"/>
                  <a:pt x="21575" y="6043"/>
                  <a:pt x="21553" y="5876"/>
                </a:cubicBezTo>
                <a:cubicBezTo>
                  <a:pt x="21486" y="5371"/>
                  <a:pt x="21470" y="4378"/>
                  <a:pt x="21528" y="4314"/>
                </a:cubicBezTo>
                <a:cubicBezTo>
                  <a:pt x="21564" y="4274"/>
                  <a:pt x="21569" y="4154"/>
                  <a:pt x="21548" y="3906"/>
                </a:cubicBezTo>
                <a:cubicBezTo>
                  <a:pt x="21531" y="3713"/>
                  <a:pt x="21504" y="3039"/>
                  <a:pt x="21488" y="2407"/>
                </a:cubicBezTo>
                <a:cubicBezTo>
                  <a:pt x="21462" y="1423"/>
                  <a:pt x="21451" y="1165"/>
                  <a:pt x="21429" y="945"/>
                </a:cubicBezTo>
                <a:cubicBezTo>
                  <a:pt x="21427" y="926"/>
                  <a:pt x="21232" y="909"/>
                  <a:pt x="20996" y="907"/>
                </a:cubicBezTo>
                <a:cubicBezTo>
                  <a:pt x="20147" y="902"/>
                  <a:pt x="19473" y="901"/>
                  <a:pt x="18980" y="90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4" name="Kvadrat"/>
          <p:cNvSpPr/>
          <p:nvPr/>
        </p:nvSpPr>
        <p:spPr>
          <a:xfrm>
            <a:off x="4699000" y="54610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95" name="Some cards benefit from the cards around.…"/>
          <p:cNvSpPr txBox="1"/>
          <p:nvPr/>
        </p:nvSpPr>
        <p:spPr>
          <a:xfrm>
            <a:off x="558526" y="1614838"/>
            <a:ext cx="5146296" cy="6371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500"/>
            </a:pPr>
            <a:r>
              <a:t>Some cards benefit from the cards around. </a:t>
            </a:r>
          </a:p>
          <a:p>
            <a:pPr algn="l">
              <a:defRPr sz="4500"/>
            </a:pPr>
            <a:endParaRPr/>
          </a:p>
          <a:p>
            <a:pPr algn="l">
              <a:defRPr sz="4500">
                <a:solidFill>
                  <a:srgbClr val="FFFFFF"/>
                </a:solidFill>
              </a:defRPr>
            </a:pPr>
            <a:r>
              <a:t>Then you get revenues from all cards with the right categories around.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Skärmavbild 2017-10-23 kl. 16.42.06.png" descr="Skärmavbild 2017-10-23 kl. 16.42.06.png"/>
          <p:cNvPicPr>
            <a:picLocks noChangeAspect="1"/>
          </p:cNvPicPr>
          <p:nvPr/>
        </p:nvPicPr>
        <p:blipFill>
          <a:blip r:embed="rId2">
            <a:extLst/>
          </a:blip>
          <a:srcRect l="1019" r="1140" b="1668"/>
          <a:stretch>
            <a:fillRect/>
          </a:stretch>
        </p:blipFill>
        <p:spPr>
          <a:xfrm rot="16200000">
            <a:off x="4535009" y="1624675"/>
            <a:ext cx="8709962" cy="6515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83" extrusionOk="0">
                <a:moveTo>
                  <a:pt x="6724" y="0"/>
                </a:moveTo>
                <a:cubicBezTo>
                  <a:pt x="6693" y="0"/>
                  <a:pt x="6658" y="57"/>
                  <a:pt x="6648" y="128"/>
                </a:cubicBezTo>
                <a:cubicBezTo>
                  <a:pt x="6634" y="223"/>
                  <a:pt x="6649" y="256"/>
                  <a:pt x="6706" y="256"/>
                </a:cubicBezTo>
                <a:cubicBezTo>
                  <a:pt x="6757" y="256"/>
                  <a:pt x="6782" y="214"/>
                  <a:pt x="6782" y="128"/>
                </a:cubicBezTo>
                <a:cubicBezTo>
                  <a:pt x="6782" y="56"/>
                  <a:pt x="6757" y="0"/>
                  <a:pt x="6724" y="0"/>
                </a:cubicBezTo>
                <a:close/>
                <a:moveTo>
                  <a:pt x="7076" y="0"/>
                </a:moveTo>
                <a:cubicBezTo>
                  <a:pt x="7053" y="0"/>
                  <a:pt x="7034" y="95"/>
                  <a:pt x="7034" y="210"/>
                </a:cubicBezTo>
                <a:cubicBezTo>
                  <a:pt x="7035" y="367"/>
                  <a:pt x="7045" y="399"/>
                  <a:pt x="7076" y="337"/>
                </a:cubicBezTo>
                <a:cubicBezTo>
                  <a:pt x="7129" y="226"/>
                  <a:pt x="7129" y="0"/>
                  <a:pt x="7076" y="0"/>
                </a:cubicBezTo>
                <a:close/>
                <a:moveTo>
                  <a:pt x="7740" y="4"/>
                </a:moveTo>
                <a:cubicBezTo>
                  <a:pt x="7660" y="14"/>
                  <a:pt x="7635" y="73"/>
                  <a:pt x="7652" y="193"/>
                </a:cubicBezTo>
                <a:cubicBezTo>
                  <a:pt x="7668" y="303"/>
                  <a:pt x="7692" y="332"/>
                  <a:pt x="7749" y="308"/>
                </a:cubicBezTo>
                <a:cubicBezTo>
                  <a:pt x="7790" y="290"/>
                  <a:pt x="7840" y="307"/>
                  <a:pt x="7859" y="347"/>
                </a:cubicBezTo>
                <a:cubicBezTo>
                  <a:pt x="7882" y="395"/>
                  <a:pt x="7901" y="354"/>
                  <a:pt x="7915" y="224"/>
                </a:cubicBezTo>
                <a:cubicBezTo>
                  <a:pt x="7934" y="51"/>
                  <a:pt x="7925" y="27"/>
                  <a:pt x="7838" y="11"/>
                </a:cubicBezTo>
                <a:cubicBezTo>
                  <a:pt x="7799" y="3"/>
                  <a:pt x="7766" y="1"/>
                  <a:pt x="7740" y="4"/>
                </a:cubicBezTo>
                <a:close/>
                <a:moveTo>
                  <a:pt x="18980" y="903"/>
                </a:moveTo>
                <a:cubicBezTo>
                  <a:pt x="18487" y="906"/>
                  <a:pt x="18174" y="912"/>
                  <a:pt x="18048" y="922"/>
                </a:cubicBezTo>
                <a:cubicBezTo>
                  <a:pt x="17887" y="934"/>
                  <a:pt x="17357" y="959"/>
                  <a:pt x="16872" y="977"/>
                </a:cubicBezTo>
                <a:cubicBezTo>
                  <a:pt x="15827" y="1016"/>
                  <a:pt x="15159" y="1051"/>
                  <a:pt x="14502" y="1103"/>
                </a:cubicBezTo>
                <a:cubicBezTo>
                  <a:pt x="14237" y="1124"/>
                  <a:pt x="13982" y="1139"/>
                  <a:pt x="13935" y="1136"/>
                </a:cubicBezTo>
                <a:cubicBezTo>
                  <a:pt x="13269" y="1093"/>
                  <a:pt x="11772" y="1066"/>
                  <a:pt x="9866" y="1060"/>
                </a:cubicBezTo>
                <a:lnTo>
                  <a:pt x="7516" y="1052"/>
                </a:lnTo>
                <a:lnTo>
                  <a:pt x="7496" y="1787"/>
                </a:lnTo>
                <a:cubicBezTo>
                  <a:pt x="7469" y="2725"/>
                  <a:pt x="7395" y="2764"/>
                  <a:pt x="7379" y="1849"/>
                </a:cubicBezTo>
                <a:lnTo>
                  <a:pt x="7367" y="1175"/>
                </a:lnTo>
                <a:lnTo>
                  <a:pt x="7106" y="1174"/>
                </a:lnTo>
                <a:cubicBezTo>
                  <a:pt x="6963" y="1173"/>
                  <a:pt x="6619" y="1161"/>
                  <a:pt x="6342" y="1148"/>
                </a:cubicBezTo>
                <a:cubicBezTo>
                  <a:pt x="6065" y="1135"/>
                  <a:pt x="5295" y="1109"/>
                  <a:pt x="4631" y="1093"/>
                </a:cubicBezTo>
                <a:cubicBezTo>
                  <a:pt x="3967" y="1076"/>
                  <a:pt x="3410" y="1060"/>
                  <a:pt x="3393" y="1057"/>
                </a:cubicBezTo>
                <a:cubicBezTo>
                  <a:pt x="3376" y="1054"/>
                  <a:pt x="2697" y="1053"/>
                  <a:pt x="1884" y="1057"/>
                </a:cubicBezTo>
                <a:lnTo>
                  <a:pt x="405" y="1064"/>
                </a:lnTo>
                <a:lnTo>
                  <a:pt x="405" y="1453"/>
                </a:lnTo>
                <a:cubicBezTo>
                  <a:pt x="405" y="1667"/>
                  <a:pt x="385" y="1857"/>
                  <a:pt x="362" y="1876"/>
                </a:cubicBezTo>
                <a:cubicBezTo>
                  <a:pt x="337" y="1897"/>
                  <a:pt x="328" y="2032"/>
                  <a:pt x="340" y="2197"/>
                </a:cubicBezTo>
                <a:cubicBezTo>
                  <a:pt x="351" y="2354"/>
                  <a:pt x="345" y="2510"/>
                  <a:pt x="325" y="2543"/>
                </a:cubicBezTo>
                <a:cubicBezTo>
                  <a:pt x="264" y="2646"/>
                  <a:pt x="233" y="3859"/>
                  <a:pt x="289" y="3977"/>
                </a:cubicBezTo>
                <a:cubicBezTo>
                  <a:pt x="326" y="4057"/>
                  <a:pt x="326" y="4111"/>
                  <a:pt x="288" y="4210"/>
                </a:cubicBezTo>
                <a:cubicBezTo>
                  <a:pt x="260" y="4281"/>
                  <a:pt x="228" y="4491"/>
                  <a:pt x="216" y="4675"/>
                </a:cubicBezTo>
                <a:cubicBezTo>
                  <a:pt x="182" y="5201"/>
                  <a:pt x="180" y="7559"/>
                  <a:pt x="214" y="7603"/>
                </a:cubicBezTo>
                <a:cubicBezTo>
                  <a:pt x="231" y="7625"/>
                  <a:pt x="497" y="7643"/>
                  <a:pt x="806" y="7643"/>
                </a:cubicBezTo>
                <a:cubicBezTo>
                  <a:pt x="1152" y="7643"/>
                  <a:pt x="1369" y="7665"/>
                  <a:pt x="1370" y="7699"/>
                </a:cubicBezTo>
                <a:cubicBezTo>
                  <a:pt x="1372" y="7774"/>
                  <a:pt x="1058" y="7829"/>
                  <a:pt x="594" y="7835"/>
                </a:cubicBezTo>
                <a:lnTo>
                  <a:pt x="216" y="7839"/>
                </a:lnTo>
                <a:lnTo>
                  <a:pt x="222" y="8021"/>
                </a:lnTo>
                <a:cubicBezTo>
                  <a:pt x="225" y="8122"/>
                  <a:pt x="242" y="8250"/>
                  <a:pt x="259" y="8308"/>
                </a:cubicBezTo>
                <a:cubicBezTo>
                  <a:pt x="278" y="8370"/>
                  <a:pt x="271" y="8460"/>
                  <a:pt x="241" y="8524"/>
                </a:cubicBezTo>
                <a:cubicBezTo>
                  <a:pt x="175" y="8664"/>
                  <a:pt x="146" y="9457"/>
                  <a:pt x="197" y="9696"/>
                </a:cubicBezTo>
                <a:cubicBezTo>
                  <a:pt x="222" y="9813"/>
                  <a:pt x="221" y="9898"/>
                  <a:pt x="194" y="9933"/>
                </a:cubicBezTo>
                <a:cubicBezTo>
                  <a:pt x="171" y="9964"/>
                  <a:pt x="152" y="10155"/>
                  <a:pt x="151" y="10357"/>
                </a:cubicBezTo>
                <a:cubicBezTo>
                  <a:pt x="150" y="10558"/>
                  <a:pt x="133" y="10900"/>
                  <a:pt x="112" y="11115"/>
                </a:cubicBezTo>
                <a:cubicBezTo>
                  <a:pt x="82" y="11423"/>
                  <a:pt x="87" y="11541"/>
                  <a:pt x="134" y="11669"/>
                </a:cubicBezTo>
                <a:cubicBezTo>
                  <a:pt x="170" y="11764"/>
                  <a:pt x="195" y="11996"/>
                  <a:pt x="195" y="12226"/>
                </a:cubicBezTo>
                <a:cubicBezTo>
                  <a:pt x="195" y="12552"/>
                  <a:pt x="179" y="12641"/>
                  <a:pt x="105" y="12747"/>
                </a:cubicBezTo>
                <a:cubicBezTo>
                  <a:pt x="33" y="12848"/>
                  <a:pt x="25" y="12892"/>
                  <a:pt x="64" y="12956"/>
                </a:cubicBezTo>
                <a:cubicBezTo>
                  <a:pt x="99" y="13012"/>
                  <a:pt x="112" y="13314"/>
                  <a:pt x="107" y="13951"/>
                </a:cubicBezTo>
                <a:cubicBezTo>
                  <a:pt x="103" y="14455"/>
                  <a:pt x="114" y="14913"/>
                  <a:pt x="132" y="14971"/>
                </a:cubicBezTo>
                <a:cubicBezTo>
                  <a:pt x="152" y="15033"/>
                  <a:pt x="146" y="15121"/>
                  <a:pt x="118" y="15182"/>
                </a:cubicBezTo>
                <a:cubicBezTo>
                  <a:pt x="91" y="15239"/>
                  <a:pt x="69" y="15409"/>
                  <a:pt x="69" y="15562"/>
                </a:cubicBezTo>
                <a:cubicBezTo>
                  <a:pt x="69" y="15714"/>
                  <a:pt x="49" y="15855"/>
                  <a:pt x="26" y="15875"/>
                </a:cubicBezTo>
                <a:cubicBezTo>
                  <a:pt x="1" y="15896"/>
                  <a:pt x="-7" y="16047"/>
                  <a:pt x="7" y="16256"/>
                </a:cubicBezTo>
                <a:cubicBezTo>
                  <a:pt x="35" y="16658"/>
                  <a:pt x="36" y="16622"/>
                  <a:pt x="10" y="17033"/>
                </a:cubicBezTo>
                <a:cubicBezTo>
                  <a:pt x="-4" y="17267"/>
                  <a:pt x="6" y="17368"/>
                  <a:pt x="51" y="17417"/>
                </a:cubicBezTo>
                <a:cubicBezTo>
                  <a:pt x="120" y="17493"/>
                  <a:pt x="130" y="17646"/>
                  <a:pt x="71" y="17725"/>
                </a:cubicBezTo>
                <a:cubicBezTo>
                  <a:pt x="19" y="17795"/>
                  <a:pt x="16" y="19297"/>
                  <a:pt x="66" y="20354"/>
                </a:cubicBezTo>
                <a:cubicBezTo>
                  <a:pt x="88" y="20816"/>
                  <a:pt x="106" y="21247"/>
                  <a:pt x="108" y="21311"/>
                </a:cubicBezTo>
                <a:cubicBezTo>
                  <a:pt x="110" y="21428"/>
                  <a:pt x="116" y="21428"/>
                  <a:pt x="2492" y="21470"/>
                </a:cubicBezTo>
                <a:cubicBezTo>
                  <a:pt x="3801" y="21494"/>
                  <a:pt x="5363" y="21513"/>
                  <a:pt x="5961" y="21514"/>
                </a:cubicBezTo>
                <a:lnTo>
                  <a:pt x="7048" y="21516"/>
                </a:lnTo>
                <a:lnTo>
                  <a:pt x="7128" y="21369"/>
                </a:lnTo>
                <a:lnTo>
                  <a:pt x="7208" y="21223"/>
                </a:lnTo>
                <a:lnTo>
                  <a:pt x="9434" y="21226"/>
                </a:lnTo>
                <a:cubicBezTo>
                  <a:pt x="10930" y="21228"/>
                  <a:pt x="11674" y="21210"/>
                  <a:pt x="11704" y="21171"/>
                </a:cubicBezTo>
                <a:cubicBezTo>
                  <a:pt x="11734" y="21130"/>
                  <a:pt x="11765" y="21132"/>
                  <a:pt x="11806" y="21177"/>
                </a:cubicBezTo>
                <a:cubicBezTo>
                  <a:pt x="11847" y="21222"/>
                  <a:pt x="12227" y="21248"/>
                  <a:pt x="13044" y="21260"/>
                </a:cubicBezTo>
                <a:cubicBezTo>
                  <a:pt x="13994" y="21274"/>
                  <a:pt x="14235" y="21293"/>
                  <a:pt x="14289" y="21357"/>
                </a:cubicBezTo>
                <a:cubicBezTo>
                  <a:pt x="14353" y="21435"/>
                  <a:pt x="14679" y="21454"/>
                  <a:pt x="15992" y="21458"/>
                </a:cubicBezTo>
                <a:cubicBezTo>
                  <a:pt x="16176" y="21459"/>
                  <a:pt x="16350" y="21483"/>
                  <a:pt x="16376" y="21511"/>
                </a:cubicBezTo>
                <a:cubicBezTo>
                  <a:pt x="16406" y="21543"/>
                  <a:pt x="16435" y="21542"/>
                  <a:pt x="16450" y="21508"/>
                </a:cubicBezTo>
                <a:cubicBezTo>
                  <a:pt x="16479" y="21446"/>
                  <a:pt x="16932" y="21457"/>
                  <a:pt x="17010" y="21522"/>
                </a:cubicBezTo>
                <a:cubicBezTo>
                  <a:pt x="17038" y="21545"/>
                  <a:pt x="17085" y="21546"/>
                  <a:pt x="17112" y="21523"/>
                </a:cubicBezTo>
                <a:cubicBezTo>
                  <a:pt x="17175" y="21471"/>
                  <a:pt x="17356" y="21458"/>
                  <a:pt x="17377" y="21503"/>
                </a:cubicBezTo>
                <a:cubicBezTo>
                  <a:pt x="17397" y="21546"/>
                  <a:pt x="17710" y="21527"/>
                  <a:pt x="17768" y="21480"/>
                </a:cubicBezTo>
                <a:cubicBezTo>
                  <a:pt x="17792" y="21460"/>
                  <a:pt x="17823" y="21470"/>
                  <a:pt x="17838" y="21503"/>
                </a:cubicBezTo>
                <a:cubicBezTo>
                  <a:pt x="17856" y="21540"/>
                  <a:pt x="17885" y="21544"/>
                  <a:pt x="17915" y="21512"/>
                </a:cubicBezTo>
                <a:cubicBezTo>
                  <a:pt x="17942" y="21484"/>
                  <a:pt x="18020" y="21469"/>
                  <a:pt x="18089" y="21480"/>
                </a:cubicBezTo>
                <a:cubicBezTo>
                  <a:pt x="18266" y="21507"/>
                  <a:pt x="18281" y="21507"/>
                  <a:pt x="18456" y="21480"/>
                </a:cubicBezTo>
                <a:cubicBezTo>
                  <a:pt x="18543" y="21466"/>
                  <a:pt x="18624" y="21478"/>
                  <a:pt x="18637" y="21507"/>
                </a:cubicBezTo>
                <a:cubicBezTo>
                  <a:pt x="18651" y="21536"/>
                  <a:pt x="18679" y="21546"/>
                  <a:pt x="18698" y="21529"/>
                </a:cubicBezTo>
                <a:cubicBezTo>
                  <a:pt x="18718" y="21513"/>
                  <a:pt x="18747" y="21526"/>
                  <a:pt x="18762" y="21560"/>
                </a:cubicBezTo>
                <a:cubicBezTo>
                  <a:pt x="18781" y="21600"/>
                  <a:pt x="18817" y="21589"/>
                  <a:pt x="18871" y="21524"/>
                </a:cubicBezTo>
                <a:cubicBezTo>
                  <a:pt x="18929" y="21453"/>
                  <a:pt x="18964" y="21442"/>
                  <a:pt x="18997" y="21487"/>
                </a:cubicBezTo>
                <a:cubicBezTo>
                  <a:pt x="19031" y="21533"/>
                  <a:pt x="19066" y="21532"/>
                  <a:pt x="19122" y="21485"/>
                </a:cubicBezTo>
                <a:cubicBezTo>
                  <a:pt x="19181" y="21436"/>
                  <a:pt x="19212" y="21437"/>
                  <a:pt x="19250" y="21489"/>
                </a:cubicBezTo>
                <a:cubicBezTo>
                  <a:pt x="19290" y="21542"/>
                  <a:pt x="19317" y="21538"/>
                  <a:pt x="19371" y="21472"/>
                </a:cubicBezTo>
                <a:cubicBezTo>
                  <a:pt x="19429" y="21402"/>
                  <a:pt x="19605" y="21386"/>
                  <a:pt x="20367" y="21381"/>
                </a:cubicBezTo>
                <a:cubicBezTo>
                  <a:pt x="20876" y="21377"/>
                  <a:pt x="21316" y="21354"/>
                  <a:pt x="21344" y="21331"/>
                </a:cubicBezTo>
                <a:cubicBezTo>
                  <a:pt x="21383" y="21299"/>
                  <a:pt x="21389" y="21064"/>
                  <a:pt x="21369" y="20345"/>
                </a:cubicBezTo>
                <a:cubicBezTo>
                  <a:pt x="21354" y="19826"/>
                  <a:pt x="21343" y="19137"/>
                  <a:pt x="21343" y="18813"/>
                </a:cubicBezTo>
                <a:cubicBezTo>
                  <a:pt x="21346" y="16821"/>
                  <a:pt x="21335" y="14998"/>
                  <a:pt x="21319" y="14837"/>
                </a:cubicBezTo>
                <a:cubicBezTo>
                  <a:pt x="21310" y="14735"/>
                  <a:pt x="21318" y="14623"/>
                  <a:pt x="21337" y="14590"/>
                </a:cubicBezTo>
                <a:cubicBezTo>
                  <a:pt x="21395" y="14493"/>
                  <a:pt x="21418" y="13448"/>
                  <a:pt x="21373" y="12991"/>
                </a:cubicBezTo>
                <a:cubicBezTo>
                  <a:pt x="21350" y="12760"/>
                  <a:pt x="21333" y="12545"/>
                  <a:pt x="21333" y="12514"/>
                </a:cubicBezTo>
                <a:cubicBezTo>
                  <a:pt x="21334" y="12483"/>
                  <a:pt x="21344" y="12119"/>
                  <a:pt x="21356" y="11703"/>
                </a:cubicBezTo>
                <a:cubicBezTo>
                  <a:pt x="21381" y="10849"/>
                  <a:pt x="21389" y="10067"/>
                  <a:pt x="21385" y="8760"/>
                </a:cubicBezTo>
                <a:lnTo>
                  <a:pt x="21383" y="7862"/>
                </a:lnTo>
                <a:lnTo>
                  <a:pt x="20596" y="7851"/>
                </a:lnTo>
                <a:cubicBezTo>
                  <a:pt x="19155" y="7829"/>
                  <a:pt x="17674" y="7776"/>
                  <a:pt x="17637" y="7745"/>
                </a:cubicBezTo>
                <a:cubicBezTo>
                  <a:pt x="17540" y="7666"/>
                  <a:pt x="17715" y="7614"/>
                  <a:pt x="18175" y="7586"/>
                </a:cubicBezTo>
                <a:cubicBezTo>
                  <a:pt x="19248" y="7522"/>
                  <a:pt x="19927" y="7500"/>
                  <a:pt x="20744" y="7502"/>
                </a:cubicBezTo>
                <a:lnTo>
                  <a:pt x="21593" y="7505"/>
                </a:lnTo>
                <a:lnTo>
                  <a:pt x="21593" y="6842"/>
                </a:lnTo>
                <a:cubicBezTo>
                  <a:pt x="21593" y="6478"/>
                  <a:pt x="21575" y="6043"/>
                  <a:pt x="21553" y="5876"/>
                </a:cubicBezTo>
                <a:cubicBezTo>
                  <a:pt x="21486" y="5371"/>
                  <a:pt x="21470" y="4378"/>
                  <a:pt x="21528" y="4314"/>
                </a:cubicBezTo>
                <a:cubicBezTo>
                  <a:pt x="21564" y="4274"/>
                  <a:pt x="21569" y="4154"/>
                  <a:pt x="21548" y="3906"/>
                </a:cubicBezTo>
                <a:cubicBezTo>
                  <a:pt x="21531" y="3713"/>
                  <a:pt x="21504" y="3039"/>
                  <a:pt x="21488" y="2407"/>
                </a:cubicBezTo>
                <a:cubicBezTo>
                  <a:pt x="21462" y="1423"/>
                  <a:pt x="21451" y="1165"/>
                  <a:pt x="21429" y="945"/>
                </a:cubicBezTo>
                <a:cubicBezTo>
                  <a:pt x="21427" y="926"/>
                  <a:pt x="21232" y="909"/>
                  <a:pt x="20996" y="907"/>
                </a:cubicBezTo>
                <a:cubicBezTo>
                  <a:pt x="20147" y="902"/>
                  <a:pt x="19473" y="901"/>
                  <a:pt x="18980" y="90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8" name="Kvadrat"/>
          <p:cNvSpPr/>
          <p:nvPr/>
        </p:nvSpPr>
        <p:spPr>
          <a:xfrm>
            <a:off x="4699000" y="54610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99" name="Some cards benefit from the cards around.…"/>
          <p:cNvSpPr txBox="1"/>
          <p:nvPr/>
        </p:nvSpPr>
        <p:spPr>
          <a:xfrm>
            <a:off x="558526" y="1614838"/>
            <a:ext cx="5146296" cy="6371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500"/>
            </a:pPr>
            <a:r>
              <a:t>Some cards benefit from the cards around. </a:t>
            </a:r>
          </a:p>
          <a:p>
            <a:pPr algn="l">
              <a:defRPr sz="4500"/>
            </a:pPr>
            <a:endParaRPr/>
          </a:p>
          <a:p>
            <a:pPr algn="l">
              <a:defRPr sz="4500">
                <a:solidFill>
                  <a:srgbClr val="FFFFFF"/>
                </a:solidFill>
              </a:defRPr>
            </a:pPr>
            <a:r>
              <a:t>Then you get revenues from all cards with the right categories around.</a:t>
            </a:r>
          </a:p>
        </p:txBody>
      </p:sp>
      <p:sp>
        <p:nvSpPr>
          <p:cNvPr id="300" name="Dubbelpil"/>
          <p:cNvSpPr/>
          <p:nvPr/>
        </p:nvSpPr>
        <p:spPr>
          <a:xfrm>
            <a:off x="6447168" y="4241800"/>
            <a:ext cx="5165163" cy="1270000"/>
          </a:xfrm>
          <a:prstGeom prst="leftRightArrow">
            <a:avLst>
              <a:gd name="adj1" fmla="val 32000"/>
              <a:gd name="adj2" fmla="val 4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01" name="Dubbelpil"/>
          <p:cNvSpPr/>
          <p:nvPr/>
        </p:nvSpPr>
        <p:spPr>
          <a:xfrm rot="18900000">
            <a:off x="5700172" y="4252681"/>
            <a:ext cx="6594365" cy="1270001"/>
          </a:xfrm>
          <a:prstGeom prst="leftRightArrow">
            <a:avLst>
              <a:gd name="adj1" fmla="val 32000"/>
              <a:gd name="adj2" fmla="val 4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02" name="Dubbelpil"/>
          <p:cNvSpPr/>
          <p:nvPr/>
        </p:nvSpPr>
        <p:spPr>
          <a:xfrm rot="13500000">
            <a:off x="5708403" y="4263313"/>
            <a:ext cx="6642692" cy="1270001"/>
          </a:xfrm>
          <a:prstGeom prst="leftRightArrow">
            <a:avLst>
              <a:gd name="adj1" fmla="val 32000"/>
              <a:gd name="adj2" fmla="val 4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03" name="Dubbelpil"/>
          <p:cNvSpPr/>
          <p:nvPr/>
        </p:nvSpPr>
        <p:spPr>
          <a:xfrm rot="16200000">
            <a:off x="5708403" y="4390313"/>
            <a:ext cx="6642692" cy="1270001"/>
          </a:xfrm>
          <a:prstGeom prst="leftRightArrow">
            <a:avLst>
              <a:gd name="adj1" fmla="val 32000"/>
              <a:gd name="adj2" fmla="val 4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Skärmavbild 2017-10-23 kl. 16.42.06.png" descr="Skärmavbild 2017-10-23 kl. 16.42.06.png"/>
          <p:cNvPicPr>
            <a:picLocks noChangeAspect="1"/>
          </p:cNvPicPr>
          <p:nvPr/>
        </p:nvPicPr>
        <p:blipFill>
          <a:blip r:embed="rId2">
            <a:extLst/>
          </a:blip>
          <a:srcRect l="1019" r="1140" b="1668"/>
          <a:stretch>
            <a:fillRect/>
          </a:stretch>
        </p:blipFill>
        <p:spPr>
          <a:xfrm rot="16200000">
            <a:off x="4535009" y="1624675"/>
            <a:ext cx="8709962" cy="6515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83" extrusionOk="0">
                <a:moveTo>
                  <a:pt x="6724" y="0"/>
                </a:moveTo>
                <a:cubicBezTo>
                  <a:pt x="6693" y="0"/>
                  <a:pt x="6658" y="57"/>
                  <a:pt x="6648" y="128"/>
                </a:cubicBezTo>
                <a:cubicBezTo>
                  <a:pt x="6634" y="223"/>
                  <a:pt x="6649" y="256"/>
                  <a:pt x="6706" y="256"/>
                </a:cubicBezTo>
                <a:cubicBezTo>
                  <a:pt x="6757" y="256"/>
                  <a:pt x="6782" y="214"/>
                  <a:pt x="6782" y="128"/>
                </a:cubicBezTo>
                <a:cubicBezTo>
                  <a:pt x="6782" y="56"/>
                  <a:pt x="6757" y="0"/>
                  <a:pt x="6724" y="0"/>
                </a:cubicBezTo>
                <a:close/>
                <a:moveTo>
                  <a:pt x="7076" y="0"/>
                </a:moveTo>
                <a:cubicBezTo>
                  <a:pt x="7053" y="0"/>
                  <a:pt x="7034" y="95"/>
                  <a:pt x="7034" y="210"/>
                </a:cubicBezTo>
                <a:cubicBezTo>
                  <a:pt x="7035" y="367"/>
                  <a:pt x="7045" y="399"/>
                  <a:pt x="7076" y="337"/>
                </a:cubicBezTo>
                <a:cubicBezTo>
                  <a:pt x="7129" y="226"/>
                  <a:pt x="7129" y="0"/>
                  <a:pt x="7076" y="0"/>
                </a:cubicBezTo>
                <a:close/>
                <a:moveTo>
                  <a:pt x="7740" y="4"/>
                </a:moveTo>
                <a:cubicBezTo>
                  <a:pt x="7660" y="14"/>
                  <a:pt x="7635" y="73"/>
                  <a:pt x="7652" y="193"/>
                </a:cubicBezTo>
                <a:cubicBezTo>
                  <a:pt x="7668" y="303"/>
                  <a:pt x="7692" y="332"/>
                  <a:pt x="7749" y="308"/>
                </a:cubicBezTo>
                <a:cubicBezTo>
                  <a:pt x="7790" y="290"/>
                  <a:pt x="7840" y="307"/>
                  <a:pt x="7859" y="347"/>
                </a:cubicBezTo>
                <a:cubicBezTo>
                  <a:pt x="7882" y="395"/>
                  <a:pt x="7901" y="354"/>
                  <a:pt x="7915" y="224"/>
                </a:cubicBezTo>
                <a:cubicBezTo>
                  <a:pt x="7934" y="51"/>
                  <a:pt x="7925" y="27"/>
                  <a:pt x="7838" y="11"/>
                </a:cubicBezTo>
                <a:cubicBezTo>
                  <a:pt x="7799" y="3"/>
                  <a:pt x="7766" y="1"/>
                  <a:pt x="7740" y="4"/>
                </a:cubicBezTo>
                <a:close/>
                <a:moveTo>
                  <a:pt x="18980" y="903"/>
                </a:moveTo>
                <a:cubicBezTo>
                  <a:pt x="18487" y="906"/>
                  <a:pt x="18174" y="912"/>
                  <a:pt x="18048" y="922"/>
                </a:cubicBezTo>
                <a:cubicBezTo>
                  <a:pt x="17887" y="934"/>
                  <a:pt x="17357" y="959"/>
                  <a:pt x="16872" y="977"/>
                </a:cubicBezTo>
                <a:cubicBezTo>
                  <a:pt x="15827" y="1016"/>
                  <a:pt x="15159" y="1051"/>
                  <a:pt x="14502" y="1103"/>
                </a:cubicBezTo>
                <a:cubicBezTo>
                  <a:pt x="14237" y="1124"/>
                  <a:pt x="13982" y="1139"/>
                  <a:pt x="13935" y="1136"/>
                </a:cubicBezTo>
                <a:cubicBezTo>
                  <a:pt x="13269" y="1093"/>
                  <a:pt x="11772" y="1066"/>
                  <a:pt x="9866" y="1060"/>
                </a:cubicBezTo>
                <a:lnTo>
                  <a:pt x="7516" y="1052"/>
                </a:lnTo>
                <a:lnTo>
                  <a:pt x="7496" y="1787"/>
                </a:lnTo>
                <a:cubicBezTo>
                  <a:pt x="7469" y="2725"/>
                  <a:pt x="7395" y="2764"/>
                  <a:pt x="7379" y="1849"/>
                </a:cubicBezTo>
                <a:lnTo>
                  <a:pt x="7367" y="1175"/>
                </a:lnTo>
                <a:lnTo>
                  <a:pt x="7106" y="1174"/>
                </a:lnTo>
                <a:cubicBezTo>
                  <a:pt x="6963" y="1173"/>
                  <a:pt x="6619" y="1161"/>
                  <a:pt x="6342" y="1148"/>
                </a:cubicBezTo>
                <a:cubicBezTo>
                  <a:pt x="6065" y="1135"/>
                  <a:pt x="5295" y="1109"/>
                  <a:pt x="4631" y="1093"/>
                </a:cubicBezTo>
                <a:cubicBezTo>
                  <a:pt x="3967" y="1076"/>
                  <a:pt x="3410" y="1060"/>
                  <a:pt x="3393" y="1057"/>
                </a:cubicBezTo>
                <a:cubicBezTo>
                  <a:pt x="3376" y="1054"/>
                  <a:pt x="2697" y="1053"/>
                  <a:pt x="1884" y="1057"/>
                </a:cubicBezTo>
                <a:lnTo>
                  <a:pt x="405" y="1064"/>
                </a:lnTo>
                <a:lnTo>
                  <a:pt x="405" y="1453"/>
                </a:lnTo>
                <a:cubicBezTo>
                  <a:pt x="405" y="1667"/>
                  <a:pt x="385" y="1857"/>
                  <a:pt x="362" y="1876"/>
                </a:cubicBezTo>
                <a:cubicBezTo>
                  <a:pt x="337" y="1897"/>
                  <a:pt x="328" y="2032"/>
                  <a:pt x="340" y="2197"/>
                </a:cubicBezTo>
                <a:cubicBezTo>
                  <a:pt x="351" y="2354"/>
                  <a:pt x="345" y="2510"/>
                  <a:pt x="325" y="2543"/>
                </a:cubicBezTo>
                <a:cubicBezTo>
                  <a:pt x="264" y="2646"/>
                  <a:pt x="233" y="3859"/>
                  <a:pt x="289" y="3977"/>
                </a:cubicBezTo>
                <a:cubicBezTo>
                  <a:pt x="326" y="4057"/>
                  <a:pt x="326" y="4111"/>
                  <a:pt x="288" y="4210"/>
                </a:cubicBezTo>
                <a:cubicBezTo>
                  <a:pt x="260" y="4281"/>
                  <a:pt x="228" y="4491"/>
                  <a:pt x="216" y="4675"/>
                </a:cubicBezTo>
                <a:cubicBezTo>
                  <a:pt x="182" y="5201"/>
                  <a:pt x="180" y="7559"/>
                  <a:pt x="214" y="7603"/>
                </a:cubicBezTo>
                <a:cubicBezTo>
                  <a:pt x="231" y="7625"/>
                  <a:pt x="497" y="7643"/>
                  <a:pt x="806" y="7643"/>
                </a:cubicBezTo>
                <a:cubicBezTo>
                  <a:pt x="1152" y="7643"/>
                  <a:pt x="1369" y="7665"/>
                  <a:pt x="1370" y="7699"/>
                </a:cubicBezTo>
                <a:cubicBezTo>
                  <a:pt x="1372" y="7774"/>
                  <a:pt x="1058" y="7829"/>
                  <a:pt x="594" y="7835"/>
                </a:cubicBezTo>
                <a:lnTo>
                  <a:pt x="216" y="7839"/>
                </a:lnTo>
                <a:lnTo>
                  <a:pt x="222" y="8021"/>
                </a:lnTo>
                <a:cubicBezTo>
                  <a:pt x="225" y="8122"/>
                  <a:pt x="242" y="8250"/>
                  <a:pt x="259" y="8308"/>
                </a:cubicBezTo>
                <a:cubicBezTo>
                  <a:pt x="278" y="8370"/>
                  <a:pt x="271" y="8460"/>
                  <a:pt x="241" y="8524"/>
                </a:cubicBezTo>
                <a:cubicBezTo>
                  <a:pt x="175" y="8664"/>
                  <a:pt x="146" y="9457"/>
                  <a:pt x="197" y="9696"/>
                </a:cubicBezTo>
                <a:cubicBezTo>
                  <a:pt x="222" y="9813"/>
                  <a:pt x="221" y="9898"/>
                  <a:pt x="194" y="9933"/>
                </a:cubicBezTo>
                <a:cubicBezTo>
                  <a:pt x="171" y="9964"/>
                  <a:pt x="152" y="10155"/>
                  <a:pt x="151" y="10357"/>
                </a:cubicBezTo>
                <a:cubicBezTo>
                  <a:pt x="150" y="10558"/>
                  <a:pt x="133" y="10900"/>
                  <a:pt x="112" y="11115"/>
                </a:cubicBezTo>
                <a:cubicBezTo>
                  <a:pt x="82" y="11423"/>
                  <a:pt x="87" y="11541"/>
                  <a:pt x="134" y="11669"/>
                </a:cubicBezTo>
                <a:cubicBezTo>
                  <a:pt x="170" y="11764"/>
                  <a:pt x="195" y="11996"/>
                  <a:pt x="195" y="12226"/>
                </a:cubicBezTo>
                <a:cubicBezTo>
                  <a:pt x="195" y="12552"/>
                  <a:pt x="179" y="12641"/>
                  <a:pt x="105" y="12747"/>
                </a:cubicBezTo>
                <a:cubicBezTo>
                  <a:pt x="33" y="12848"/>
                  <a:pt x="25" y="12892"/>
                  <a:pt x="64" y="12956"/>
                </a:cubicBezTo>
                <a:cubicBezTo>
                  <a:pt x="99" y="13012"/>
                  <a:pt x="112" y="13314"/>
                  <a:pt x="107" y="13951"/>
                </a:cubicBezTo>
                <a:cubicBezTo>
                  <a:pt x="103" y="14455"/>
                  <a:pt x="114" y="14913"/>
                  <a:pt x="132" y="14971"/>
                </a:cubicBezTo>
                <a:cubicBezTo>
                  <a:pt x="152" y="15033"/>
                  <a:pt x="146" y="15121"/>
                  <a:pt x="118" y="15182"/>
                </a:cubicBezTo>
                <a:cubicBezTo>
                  <a:pt x="91" y="15239"/>
                  <a:pt x="69" y="15409"/>
                  <a:pt x="69" y="15562"/>
                </a:cubicBezTo>
                <a:cubicBezTo>
                  <a:pt x="69" y="15714"/>
                  <a:pt x="49" y="15855"/>
                  <a:pt x="26" y="15875"/>
                </a:cubicBezTo>
                <a:cubicBezTo>
                  <a:pt x="1" y="15896"/>
                  <a:pt x="-7" y="16047"/>
                  <a:pt x="7" y="16256"/>
                </a:cubicBezTo>
                <a:cubicBezTo>
                  <a:pt x="35" y="16658"/>
                  <a:pt x="36" y="16622"/>
                  <a:pt x="10" y="17033"/>
                </a:cubicBezTo>
                <a:cubicBezTo>
                  <a:pt x="-4" y="17267"/>
                  <a:pt x="6" y="17368"/>
                  <a:pt x="51" y="17417"/>
                </a:cubicBezTo>
                <a:cubicBezTo>
                  <a:pt x="120" y="17493"/>
                  <a:pt x="130" y="17646"/>
                  <a:pt x="71" y="17725"/>
                </a:cubicBezTo>
                <a:cubicBezTo>
                  <a:pt x="19" y="17795"/>
                  <a:pt x="16" y="19297"/>
                  <a:pt x="66" y="20354"/>
                </a:cubicBezTo>
                <a:cubicBezTo>
                  <a:pt x="88" y="20816"/>
                  <a:pt x="106" y="21247"/>
                  <a:pt x="108" y="21311"/>
                </a:cubicBezTo>
                <a:cubicBezTo>
                  <a:pt x="110" y="21428"/>
                  <a:pt x="116" y="21428"/>
                  <a:pt x="2492" y="21470"/>
                </a:cubicBezTo>
                <a:cubicBezTo>
                  <a:pt x="3801" y="21494"/>
                  <a:pt x="5363" y="21513"/>
                  <a:pt x="5961" y="21514"/>
                </a:cubicBezTo>
                <a:lnTo>
                  <a:pt x="7048" y="21516"/>
                </a:lnTo>
                <a:lnTo>
                  <a:pt x="7128" y="21369"/>
                </a:lnTo>
                <a:lnTo>
                  <a:pt x="7208" y="21223"/>
                </a:lnTo>
                <a:lnTo>
                  <a:pt x="9434" y="21226"/>
                </a:lnTo>
                <a:cubicBezTo>
                  <a:pt x="10930" y="21228"/>
                  <a:pt x="11674" y="21210"/>
                  <a:pt x="11704" y="21171"/>
                </a:cubicBezTo>
                <a:cubicBezTo>
                  <a:pt x="11734" y="21130"/>
                  <a:pt x="11765" y="21132"/>
                  <a:pt x="11806" y="21177"/>
                </a:cubicBezTo>
                <a:cubicBezTo>
                  <a:pt x="11847" y="21222"/>
                  <a:pt x="12227" y="21248"/>
                  <a:pt x="13044" y="21260"/>
                </a:cubicBezTo>
                <a:cubicBezTo>
                  <a:pt x="13994" y="21274"/>
                  <a:pt x="14235" y="21293"/>
                  <a:pt x="14289" y="21357"/>
                </a:cubicBezTo>
                <a:cubicBezTo>
                  <a:pt x="14353" y="21435"/>
                  <a:pt x="14679" y="21454"/>
                  <a:pt x="15992" y="21458"/>
                </a:cubicBezTo>
                <a:cubicBezTo>
                  <a:pt x="16176" y="21459"/>
                  <a:pt x="16350" y="21483"/>
                  <a:pt x="16376" y="21511"/>
                </a:cubicBezTo>
                <a:cubicBezTo>
                  <a:pt x="16406" y="21543"/>
                  <a:pt x="16435" y="21542"/>
                  <a:pt x="16450" y="21508"/>
                </a:cubicBezTo>
                <a:cubicBezTo>
                  <a:pt x="16479" y="21446"/>
                  <a:pt x="16932" y="21457"/>
                  <a:pt x="17010" y="21522"/>
                </a:cubicBezTo>
                <a:cubicBezTo>
                  <a:pt x="17038" y="21545"/>
                  <a:pt x="17085" y="21546"/>
                  <a:pt x="17112" y="21523"/>
                </a:cubicBezTo>
                <a:cubicBezTo>
                  <a:pt x="17175" y="21471"/>
                  <a:pt x="17356" y="21458"/>
                  <a:pt x="17377" y="21503"/>
                </a:cubicBezTo>
                <a:cubicBezTo>
                  <a:pt x="17397" y="21546"/>
                  <a:pt x="17710" y="21527"/>
                  <a:pt x="17768" y="21480"/>
                </a:cubicBezTo>
                <a:cubicBezTo>
                  <a:pt x="17792" y="21460"/>
                  <a:pt x="17823" y="21470"/>
                  <a:pt x="17838" y="21503"/>
                </a:cubicBezTo>
                <a:cubicBezTo>
                  <a:pt x="17856" y="21540"/>
                  <a:pt x="17885" y="21544"/>
                  <a:pt x="17915" y="21512"/>
                </a:cubicBezTo>
                <a:cubicBezTo>
                  <a:pt x="17942" y="21484"/>
                  <a:pt x="18020" y="21469"/>
                  <a:pt x="18089" y="21480"/>
                </a:cubicBezTo>
                <a:cubicBezTo>
                  <a:pt x="18266" y="21507"/>
                  <a:pt x="18281" y="21507"/>
                  <a:pt x="18456" y="21480"/>
                </a:cubicBezTo>
                <a:cubicBezTo>
                  <a:pt x="18543" y="21466"/>
                  <a:pt x="18624" y="21478"/>
                  <a:pt x="18637" y="21507"/>
                </a:cubicBezTo>
                <a:cubicBezTo>
                  <a:pt x="18651" y="21536"/>
                  <a:pt x="18679" y="21546"/>
                  <a:pt x="18698" y="21529"/>
                </a:cubicBezTo>
                <a:cubicBezTo>
                  <a:pt x="18718" y="21513"/>
                  <a:pt x="18747" y="21526"/>
                  <a:pt x="18762" y="21560"/>
                </a:cubicBezTo>
                <a:cubicBezTo>
                  <a:pt x="18781" y="21600"/>
                  <a:pt x="18817" y="21589"/>
                  <a:pt x="18871" y="21524"/>
                </a:cubicBezTo>
                <a:cubicBezTo>
                  <a:pt x="18929" y="21453"/>
                  <a:pt x="18964" y="21442"/>
                  <a:pt x="18997" y="21487"/>
                </a:cubicBezTo>
                <a:cubicBezTo>
                  <a:pt x="19031" y="21533"/>
                  <a:pt x="19066" y="21532"/>
                  <a:pt x="19122" y="21485"/>
                </a:cubicBezTo>
                <a:cubicBezTo>
                  <a:pt x="19181" y="21436"/>
                  <a:pt x="19212" y="21437"/>
                  <a:pt x="19250" y="21489"/>
                </a:cubicBezTo>
                <a:cubicBezTo>
                  <a:pt x="19290" y="21542"/>
                  <a:pt x="19317" y="21538"/>
                  <a:pt x="19371" y="21472"/>
                </a:cubicBezTo>
                <a:cubicBezTo>
                  <a:pt x="19429" y="21402"/>
                  <a:pt x="19605" y="21386"/>
                  <a:pt x="20367" y="21381"/>
                </a:cubicBezTo>
                <a:cubicBezTo>
                  <a:pt x="20876" y="21377"/>
                  <a:pt x="21316" y="21354"/>
                  <a:pt x="21344" y="21331"/>
                </a:cubicBezTo>
                <a:cubicBezTo>
                  <a:pt x="21383" y="21299"/>
                  <a:pt x="21389" y="21064"/>
                  <a:pt x="21369" y="20345"/>
                </a:cubicBezTo>
                <a:cubicBezTo>
                  <a:pt x="21354" y="19826"/>
                  <a:pt x="21343" y="19137"/>
                  <a:pt x="21343" y="18813"/>
                </a:cubicBezTo>
                <a:cubicBezTo>
                  <a:pt x="21346" y="16821"/>
                  <a:pt x="21335" y="14998"/>
                  <a:pt x="21319" y="14837"/>
                </a:cubicBezTo>
                <a:cubicBezTo>
                  <a:pt x="21310" y="14735"/>
                  <a:pt x="21318" y="14623"/>
                  <a:pt x="21337" y="14590"/>
                </a:cubicBezTo>
                <a:cubicBezTo>
                  <a:pt x="21395" y="14493"/>
                  <a:pt x="21418" y="13448"/>
                  <a:pt x="21373" y="12991"/>
                </a:cubicBezTo>
                <a:cubicBezTo>
                  <a:pt x="21350" y="12760"/>
                  <a:pt x="21333" y="12545"/>
                  <a:pt x="21333" y="12514"/>
                </a:cubicBezTo>
                <a:cubicBezTo>
                  <a:pt x="21334" y="12483"/>
                  <a:pt x="21344" y="12119"/>
                  <a:pt x="21356" y="11703"/>
                </a:cubicBezTo>
                <a:cubicBezTo>
                  <a:pt x="21381" y="10849"/>
                  <a:pt x="21389" y="10067"/>
                  <a:pt x="21385" y="8760"/>
                </a:cubicBezTo>
                <a:lnTo>
                  <a:pt x="21383" y="7862"/>
                </a:lnTo>
                <a:lnTo>
                  <a:pt x="20596" y="7851"/>
                </a:lnTo>
                <a:cubicBezTo>
                  <a:pt x="19155" y="7829"/>
                  <a:pt x="17674" y="7776"/>
                  <a:pt x="17637" y="7745"/>
                </a:cubicBezTo>
                <a:cubicBezTo>
                  <a:pt x="17540" y="7666"/>
                  <a:pt x="17715" y="7614"/>
                  <a:pt x="18175" y="7586"/>
                </a:cubicBezTo>
                <a:cubicBezTo>
                  <a:pt x="19248" y="7522"/>
                  <a:pt x="19927" y="7500"/>
                  <a:pt x="20744" y="7502"/>
                </a:cubicBezTo>
                <a:lnTo>
                  <a:pt x="21593" y="7505"/>
                </a:lnTo>
                <a:lnTo>
                  <a:pt x="21593" y="6842"/>
                </a:lnTo>
                <a:cubicBezTo>
                  <a:pt x="21593" y="6478"/>
                  <a:pt x="21575" y="6043"/>
                  <a:pt x="21553" y="5876"/>
                </a:cubicBezTo>
                <a:cubicBezTo>
                  <a:pt x="21486" y="5371"/>
                  <a:pt x="21470" y="4378"/>
                  <a:pt x="21528" y="4314"/>
                </a:cubicBezTo>
                <a:cubicBezTo>
                  <a:pt x="21564" y="4274"/>
                  <a:pt x="21569" y="4154"/>
                  <a:pt x="21548" y="3906"/>
                </a:cubicBezTo>
                <a:cubicBezTo>
                  <a:pt x="21531" y="3713"/>
                  <a:pt x="21504" y="3039"/>
                  <a:pt x="21488" y="2407"/>
                </a:cubicBezTo>
                <a:cubicBezTo>
                  <a:pt x="21462" y="1423"/>
                  <a:pt x="21451" y="1165"/>
                  <a:pt x="21429" y="945"/>
                </a:cubicBezTo>
                <a:cubicBezTo>
                  <a:pt x="21427" y="926"/>
                  <a:pt x="21232" y="909"/>
                  <a:pt x="20996" y="907"/>
                </a:cubicBezTo>
                <a:cubicBezTo>
                  <a:pt x="20147" y="902"/>
                  <a:pt x="19473" y="901"/>
                  <a:pt x="18980" y="90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6" name="Kvadrat"/>
          <p:cNvSpPr/>
          <p:nvPr/>
        </p:nvSpPr>
        <p:spPr>
          <a:xfrm>
            <a:off x="4699000" y="54610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07" name="Some cards benefit from the cards around.…"/>
          <p:cNvSpPr txBox="1"/>
          <p:nvPr/>
        </p:nvSpPr>
        <p:spPr>
          <a:xfrm>
            <a:off x="558526" y="1614838"/>
            <a:ext cx="5146296" cy="6371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500"/>
            </a:pPr>
            <a:r>
              <a:t>Some cards benefit from the cards around. </a:t>
            </a:r>
          </a:p>
          <a:p>
            <a:pPr algn="l">
              <a:defRPr sz="4500"/>
            </a:pPr>
            <a:endParaRPr/>
          </a:p>
          <a:p>
            <a:pPr algn="l">
              <a:defRPr sz="4500"/>
            </a:pPr>
            <a:r>
              <a:t>Then you get revenues from all cards with the right categories around.</a:t>
            </a:r>
          </a:p>
        </p:txBody>
      </p:sp>
      <p:sp>
        <p:nvSpPr>
          <p:cNvPr id="308" name="Dubbelpil"/>
          <p:cNvSpPr/>
          <p:nvPr/>
        </p:nvSpPr>
        <p:spPr>
          <a:xfrm rot="18900000">
            <a:off x="6130473" y="5291518"/>
            <a:ext cx="3656090" cy="1270001"/>
          </a:xfrm>
          <a:prstGeom prst="leftRightArrow">
            <a:avLst>
              <a:gd name="adj1" fmla="val 32000"/>
              <a:gd name="adj2" fmla="val 4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09" name="Dubbelpil"/>
          <p:cNvSpPr/>
          <p:nvPr/>
        </p:nvSpPr>
        <p:spPr>
          <a:xfrm rot="13500000">
            <a:off x="8213783" y="5301075"/>
            <a:ext cx="3707457" cy="1270001"/>
          </a:xfrm>
          <a:prstGeom prst="leftRightArrow">
            <a:avLst>
              <a:gd name="adj1" fmla="val 32000"/>
              <a:gd name="adj2" fmla="val 4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0" name="Dubbelpil"/>
          <p:cNvSpPr/>
          <p:nvPr/>
        </p:nvSpPr>
        <p:spPr>
          <a:xfrm rot="16200000">
            <a:off x="7204820" y="5886730"/>
            <a:ext cx="3649857" cy="1270001"/>
          </a:xfrm>
          <a:prstGeom prst="leftRightArrow">
            <a:avLst>
              <a:gd name="adj1" fmla="val 32000"/>
              <a:gd name="adj2" fmla="val 4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URBANIZATION"/>
          <p:cNvSpPr txBox="1"/>
          <p:nvPr/>
        </p:nvSpPr>
        <p:spPr>
          <a:xfrm>
            <a:off x="375941" y="599016"/>
            <a:ext cx="11388525" cy="191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1000" b="0">
                <a:latin typeface="Railroad Gothic ATF"/>
                <a:ea typeface="Railroad Gothic ATF"/>
                <a:cs typeface="Railroad Gothic ATF"/>
                <a:sym typeface="Railroad Gothic ATF"/>
              </a:defRPr>
            </a:lvl1pPr>
          </a:lstStyle>
          <a:p>
            <a:r>
              <a:t>URBANIZATION</a:t>
            </a:r>
          </a:p>
        </p:txBody>
      </p:sp>
      <p:pic>
        <p:nvPicPr>
          <p:cNvPr id="130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0325" y="2102884"/>
            <a:ext cx="12816021" cy="73616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But any investment comes with a cost."/>
          <p:cNvSpPr txBox="1"/>
          <p:nvPr/>
        </p:nvSpPr>
        <p:spPr>
          <a:xfrm>
            <a:off x="600859" y="1286600"/>
            <a:ext cx="5664947" cy="2407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000"/>
            </a:lvl1pPr>
          </a:lstStyle>
          <a:p>
            <a:r>
              <a:t>But any investment comes with a cost. </a:t>
            </a:r>
          </a:p>
        </p:txBody>
      </p:sp>
      <p:pic>
        <p:nvPicPr>
          <p:cNvPr id="313" name="Skärmavbild 2017-10-23 kl. 14.52.52.png" descr="Skärmavbild 2017-10-23 kl. 14.52.52.png"/>
          <p:cNvPicPr>
            <a:picLocks noChangeAspect="1"/>
          </p:cNvPicPr>
          <p:nvPr/>
        </p:nvPicPr>
        <p:blipFill>
          <a:blip r:embed="rId2">
            <a:extLst/>
          </a:blip>
          <a:srcRect l="4921" t="3521" r="4921" b="2366"/>
          <a:stretch>
            <a:fillRect/>
          </a:stretch>
        </p:blipFill>
        <p:spPr>
          <a:xfrm>
            <a:off x="7048560" y="1363472"/>
            <a:ext cx="5602288" cy="7856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314" name="Rektangel"/>
          <p:cNvSpPr/>
          <p:nvPr/>
        </p:nvSpPr>
        <p:spPr>
          <a:xfrm>
            <a:off x="6997303" y="2055018"/>
            <a:ext cx="1206897" cy="1881784"/>
          </a:xfrm>
          <a:prstGeom prst="rect">
            <a:avLst/>
          </a:prstGeom>
          <a:ln w="1016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15" name="Bild" descr="Bild"/>
          <p:cNvPicPr>
            <a:picLocks noChangeAspect="1"/>
          </p:cNvPicPr>
          <p:nvPr/>
        </p:nvPicPr>
        <p:blipFill>
          <a:blip r:embed="rId3">
            <a:extLst/>
          </a:blip>
          <a:srcRect l="31768" t="21277" r="28524" b="18407"/>
          <a:stretch>
            <a:fillRect/>
          </a:stretch>
        </p:blipFill>
        <p:spPr>
          <a:xfrm>
            <a:off x="523788" y="4034982"/>
            <a:ext cx="1108377" cy="16836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2" h="21555" extrusionOk="0">
                <a:moveTo>
                  <a:pt x="5491" y="1"/>
                </a:moveTo>
                <a:cubicBezTo>
                  <a:pt x="5325" y="-12"/>
                  <a:pt x="5106" y="100"/>
                  <a:pt x="5176" y="220"/>
                </a:cubicBezTo>
                <a:cubicBezTo>
                  <a:pt x="5221" y="297"/>
                  <a:pt x="5378" y="381"/>
                  <a:pt x="5522" y="403"/>
                </a:cubicBezTo>
                <a:cubicBezTo>
                  <a:pt x="5665" y="424"/>
                  <a:pt x="5858" y="403"/>
                  <a:pt x="5952" y="357"/>
                </a:cubicBezTo>
                <a:cubicBezTo>
                  <a:pt x="6047" y="311"/>
                  <a:pt x="6176" y="306"/>
                  <a:pt x="6237" y="347"/>
                </a:cubicBezTo>
                <a:cubicBezTo>
                  <a:pt x="6298" y="387"/>
                  <a:pt x="6296" y="336"/>
                  <a:pt x="6237" y="235"/>
                </a:cubicBezTo>
                <a:cubicBezTo>
                  <a:pt x="6178" y="134"/>
                  <a:pt x="6037" y="74"/>
                  <a:pt x="5922" y="103"/>
                </a:cubicBezTo>
                <a:cubicBezTo>
                  <a:pt x="5806" y="132"/>
                  <a:pt x="5678" y="114"/>
                  <a:pt x="5629" y="62"/>
                </a:cubicBezTo>
                <a:cubicBezTo>
                  <a:pt x="5596" y="26"/>
                  <a:pt x="5547" y="6"/>
                  <a:pt x="5491" y="1"/>
                </a:cubicBezTo>
                <a:close/>
                <a:moveTo>
                  <a:pt x="9681" y="814"/>
                </a:moveTo>
                <a:cubicBezTo>
                  <a:pt x="9664" y="822"/>
                  <a:pt x="9681" y="859"/>
                  <a:pt x="9720" y="926"/>
                </a:cubicBezTo>
                <a:cubicBezTo>
                  <a:pt x="9837" y="1129"/>
                  <a:pt x="10033" y="1146"/>
                  <a:pt x="10189" y="967"/>
                </a:cubicBezTo>
                <a:cubicBezTo>
                  <a:pt x="10251" y="896"/>
                  <a:pt x="10244" y="874"/>
                  <a:pt x="10173" y="916"/>
                </a:cubicBezTo>
                <a:cubicBezTo>
                  <a:pt x="10103" y="958"/>
                  <a:pt x="9945" y="940"/>
                  <a:pt x="9827" y="875"/>
                </a:cubicBezTo>
                <a:cubicBezTo>
                  <a:pt x="9743" y="829"/>
                  <a:pt x="9699" y="806"/>
                  <a:pt x="9681" y="814"/>
                </a:cubicBezTo>
                <a:close/>
                <a:moveTo>
                  <a:pt x="2962" y="1099"/>
                </a:moveTo>
                <a:cubicBezTo>
                  <a:pt x="2822" y="1099"/>
                  <a:pt x="2755" y="1144"/>
                  <a:pt x="2808" y="1201"/>
                </a:cubicBezTo>
                <a:cubicBezTo>
                  <a:pt x="2861" y="1258"/>
                  <a:pt x="2929" y="1302"/>
                  <a:pt x="2962" y="1302"/>
                </a:cubicBezTo>
                <a:cubicBezTo>
                  <a:pt x="2995" y="1302"/>
                  <a:pt x="3062" y="1258"/>
                  <a:pt x="3115" y="1201"/>
                </a:cubicBezTo>
                <a:cubicBezTo>
                  <a:pt x="3169" y="1144"/>
                  <a:pt x="3101" y="1099"/>
                  <a:pt x="2962" y="1099"/>
                </a:cubicBezTo>
                <a:close/>
                <a:moveTo>
                  <a:pt x="11457" y="1099"/>
                </a:moveTo>
                <a:cubicBezTo>
                  <a:pt x="11355" y="1101"/>
                  <a:pt x="11405" y="1173"/>
                  <a:pt x="11573" y="1256"/>
                </a:cubicBezTo>
                <a:cubicBezTo>
                  <a:pt x="11938" y="1439"/>
                  <a:pt x="11925" y="1436"/>
                  <a:pt x="12065" y="1287"/>
                </a:cubicBezTo>
                <a:cubicBezTo>
                  <a:pt x="12132" y="1216"/>
                  <a:pt x="12112" y="1195"/>
                  <a:pt x="12011" y="1236"/>
                </a:cubicBezTo>
                <a:cubicBezTo>
                  <a:pt x="11917" y="1274"/>
                  <a:pt x="11796" y="1258"/>
                  <a:pt x="11742" y="1201"/>
                </a:cubicBezTo>
                <a:cubicBezTo>
                  <a:pt x="11688" y="1143"/>
                  <a:pt x="11560" y="1097"/>
                  <a:pt x="11457" y="1099"/>
                </a:cubicBezTo>
                <a:close/>
                <a:moveTo>
                  <a:pt x="6391" y="4412"/>
                </a:moveTo>
                <a:cubicBezTo>
                  <a:pt x="6121" y="4409"/>
                  <a:pt x="5859" y="4414"/>
                  <a:pt x="5606" y="4427"/>
                </a:cubicBezTo>
                <a:cubicBezTo>
                  <a:pt x="5152" y="4451"/>
                  <a:pt x="4736" y="4504"/>
                  <a:pt x="4399" y="4579"/>
                </a:cubicBezTo>
                <a:cubicBezTo>
                  <a:pt x="3310" y="4825"/>
                  <a:pt x="2294" y="5483"/>
                  <a:pt x="1939" y="6175"/>
                </a:cubicBezTo>
                <a:cubicBezTo>
                  <a:pt x="1743" y="6556"/>
                  <a:pt x="1570" y="6732"/>
                  <a:pt x="1416" y="6713"/>
                </a:cubicBezTo>
                <a:cubicBezTo>
                  <a:pt x="1228" y="6690"/>
                  <a:pt x="1059" y="6908"/>
                  <a:pt x="916" y="7298"/>
                </a:cubicBezTo>
                <a:cubicBezTo>
                  <a:pt x="912" y="7337"/>
                  <a:pt x="919" y="7373"/>
                  <a:pt x="901" y="7415"/>
                </a:cubicBezTo>
                <a:cubicBezTo>
                  <a:pt x="838" y="7557"/>
                  <a:pt x="783" y="8060"/>
                  <a:pt x="778" y="8532"/>
                </a:cubicBezTo>
                <a:cubicBezTo>
                  <a:pt x="776" y="8681"/>
                  <a:pt x="757" y="8756"/>
                  <a:pt x="747" y="8868"/>
                </a:cubicBezTo>
                <a:cubicBezTo>
                  <a:pt x="880" y="8988"/>
                  <a:pt x="852" y="9220"/>
                  <a:pt x="678" y="9325"/>
                </a:cubicBezTo>
                <a:cubicBezTo>
                  <a:pt x="646" y="9401"/>
                  <a:pt x="612" y="9457"/>
                  <a:pt x="563" y="9477"/>
                </a:cubicBezTo>
                <a:cubicBezTo>
                  <a:pt x="443" y="9526"/>
                  <a:pt x="332" y="9807"/>
                  <a:pt x="301" y="10138"/>
                </a:cubicBezTo>
                <a:cubicBezTo>
                  <a:pt x="272" y="10454"/>
                  <a:pt x="179" y="10795"/>
                  <a:pt x="94" y="10900"/>
                </a:cubicBezTo>
                <a:cubicBezTo>
                  <a:pt x="27" y="10982"/>
                  <a:pt x="-2" y="11152"/>
                  <a:pt x="1" y="11317"/>
                </a:cubicBezTo>
                <a:cubicBezTo>
                  <a:pt x="13" y="11343"/>
                  <a:pt x="19" y="11374"/>
                  <a:pt x="1" y="11398"/>
                </a:cubicBezTo>
                <a:cubicBezTo>
                  <a:pt x="4" y="11417"/>
                  <a:pt x="-2" y="11440"/>
                  <a:pt x="1" y="11459"/>
                </a:cubicBezTo>
                <a:cubicBezTo>
                  <a:pt x="38" y="11658"/>
                  <a:pt x="93" y="11985"/>
                  <a:pt x="125" y="12191"/>
                </a:cubicBezTo>
                <a:cubicBezTo>
                  <a:pt x="156" y="12397"/>
                  <a:pt x="263" y="12661"/>
                  <a:pt x="355" y="12775"/>
                </a:cubicBezTo>
                <a:cubicBezTo>
                  <a:pt x="448" y="12889"/>
                  <a:pt x="480" y="13013"/>
                  <a:pt x="424" y="13049"/>
                </a:cubicBezTo>
                <a:cubicBezTo>
                  <a:pt x="369" y="13086"/>
                  <a:pt x="451" y="13176"/>
                  <a:pt x="609" y="13253"/>
                </a:cubicBezTo>
                <a:cubicBezTo>
                  <a:pt x="808" y="13349"/>
                  <a:pt x="834" y="13415"/>
                  <a:pt x="709" y="13466"/>
                </a:cubicBezTo>
                <a:cubicBezTo>
                  <a:pt x="386" y="13598"/>
                  <a:pt x="525" y="14015"/>
                  <a:pt x="1101" y="14685"/>
                </a:cubicBezTo>
                <a:cubicBezTo>
                  <a:pt x="1412" y="15047"/>
                  <a:pt x="1680" y="15440"/>
                  <a:pt x="1701" y="15559"/>
                </a:cubicBezTo>
                <a:cubicBezTo>
                  <a:pt x="1722" y="15679"/>
                  <a:pt x="1892" y="15874"/>
                  <a:pt x="2077" y="15996"/>
                </a:cubicBezTo>
                <a:cubicBezTo>
                  <a:pt x="2263" y="16119"/>
                  <a:pt x="2421" y="16303"/>
                  <a:pt x="2431" y="16403"/>
                </a:cubicBezTo>
                <a:cubicBezTo>
                  <a:pt x="2441" y="16503"/>
                  <a:pt x="2458" y="16654"/>
                  <a:pt x="2470" y="16738"/>
                </a:cubicBezTo>
                <a:cubicBezTo>
                  <a:pt x="2481" y="16823"/>
                  <a:pt x="2684" y="16949"/>
                  <a:pt x="2915" y="17023"/>
                </a:cubicBezTo>
                <a:cubicBezTo>
                  <a:pt x="3207" y="17115"/>
                  <a:pt x="3318" y="17221"/>
                  <a:pt x="3277" y="17363"/>
                </a:cubicBezTo>
                <a:cubicBezTo>
                  <a:pt x="3236" y="17502"/>
                  <a:pt x="3466" y="17732"/>
                  <a:pt x="3992" y="18074"/>
                </a:cubicBezTo>
                <a:cubicBezTo>
                  <a:pt x="4418" y="18352"/>
                  <a:pt x="4761" y="18627"/>
                  <a:pt x="4761" y="18689"/>
                </a:cubicBezTo>
                <a:cubicBezTo>
                  <a:pt x="4761" y="18752"/>
                  <a:pt x="4911" y="18854"/>
                  <a:pt x="5091" y="18918"/>
                </a:cubicBezTo>
                <a:cubicBezTo>
                  <a:pt x="5271" y="18981"/>
                  <a:pt x="5376" y="19060"/>
                  <a:pt x="5330" y="19091"/>
                </a:cubicBezTo>
                <a:cubicBezTo>
                  <a:pt x="5239" y="19151"/>
                  <a:pt x="6075" y="19555"/>
                  <a:pt x="6529" y="19670"/>
                </a:cubicBezTo>
                <a:cubicBezTo>
                  <a:pt x="6680" y="19708"/>
                  <a:pt x="6806" y="19786"/>
                  <a:pt x="6806" y="19848"/>
                </a:cubicBezTo>
                <a:cubicBezTo>
                  <a:pt x="6806" y="19910"/>
                  <a:pt x="6869" y="19932"/>
                  <a:pt x="6952" y="19899"/>
                </a:cubicBezTo>
                <a:cubicBezTo>
                  <a:pt x="7035" y="19865"/>
                  <a:pt x="7245" y="19935"/>
                  <a:pt x="7421" y="20051"/>
                </a:cubicBezTo>
                <a:cubicBezTo>
                  <a:pt x="7596" y="20167"/>
                  <a:pt x="7744" y="20234"/>
                  <a:pt x="7744" y="20203"/>
                </a:cubicBezTo>
                <a:cubicBezTo>
                  <a:pt x="7744" y="20173"/>
                  <a:pt x="7904" y="20209"/>
                  <a:pt x="8098" y="20280"/>
                </a:cubicBezTo>
                <a:cubicBezTo>
                  <a:pt x="8291" y="20351"/>
                  <a:pt x="8545" y="20397"/>
                  <a:pt x="8659" y="20381"/>
                </a:cubicBezTo>
                <a:cubicBezTo>
                  <a:pt x="8773" y="20366"/>
                  <a:pt x="9100" y="20469"/>
                  <a:pt x="9389" y="20615"/>
                </a:cubicBezTo>
                <a:cubicBezTo>
                  <a:pt x="9679" y="20761"/>
                  <a:pt x="9984" y="20879"/>
                  <a:pt x="10066" y="20879"/>
                </a:cubicBezTo>
                <a:cubicBezTo>
                  <a:pt x="10147" y="20879"/>
                  <a:pt x="10289" y="20947"/>
                  <a:pt x="10389" y="21026"/>
                </a:cubicBezTo>
                <a:cubicBezTo>
                  <a:pt x="10488" y="21106"/>
                  <a:pt x="10890" y="21202"/>
                  <a:pt x="11273" y="21240"/>
                </a:cubicBezTo>
                <a:cubicBezTo>
                  <a:pt x="11656" y="21278"/>
                  <a:pt x="11995" y="21340"/>
                  <a:pt x="12034" y="21382"/>
                </a:cubicBezTo>
                <a:cubicBezTo>
                  <a:pt x="12073" y="21424"/>
                  <a:pt x="12377" y="21469"/>
                  <a:pt x="12703" y="21484"/>
                </a:cubicBezTo>
                <a:cubicBezTo>
                  <a:pt x="13029" y="21498"/>
                  <a:pt x="13308" y="21523"/>
                  <a:pt x="13326" y="21535"/>
                </a:cubicBezTo>
                <a:cubicBezTo>
                  <a:pt x="13407" y="21588"/>
                  <a:pt x="14437" y="21528"/>
                  <a:pt x="14717" y="21453"/>
                </a:cubicBezTo>
                <a:cubicBezTo>
                  <a:pt x="14890" y="21407"/>
                  <a:pt x="15179" y="21278"/>
                  <a:pt x="15363" y="21169"/>
                </a:cubicBezTo>
                <a:cubicBezTo>
                  <a:pt x="15548" y="21059"/>
                  <a:pt x="15800" y="20956"/>
                  <a:pt x="15917" y="20940"/>
                </a:cubicBezTo>
                <a:cubicBezTo>
                  <a:pt x="16299" y="20889"/>
                  <a:pt x="16755" y="20747"/>
                  <a:pt x="16862" y="20640"/>
                </a:cubicBezTo>
                <a:cubicBezTo>
                  <a:pt x="16920" y="20583"/>
                  <a:pt x="17247" y="20535"/>
                  <a:pt x="17593" y="20539"/>
                </a:cubicBezTo>
                <a:cubicBezTo>
                  <a:pt x="18181" y="20544"/>
                  <a:pt x="18276" y="20502"/>
                  <a:pt x="18977" y="19909"/>
                </a:cubicBezTo>
                <a:cubicBezTo>
                  <a:pt x="19965" y="19072"/>
                  <a:pt x="20292" y="18649"/>
                  <a:pt x="20069" y="18501"/>
                </a:cubicBezTo>
                <a:cubicBezTo>
                  <a:pt x="19944" y="18419"/>
                  <a:pt x="19988" y="18372"/>
                  <a:pt x="20238" y="18329"/>
                </a:cubicBezTo>
                <a:cubicBezTo>
                  <a:pt x="20559" y="18273"/>
                  <a:pt x="20774" y="18040"/>
                  <a:pt x="20830" y="17673"/>
                </a:cubicBezTo>
                <a:cubicBezTo>
                  <a:pt x="20843" y="17588"/>
                  <a:pt x="20982" y="17355"/>
                  <a:pt x="21137" y="17160"/>
                </a:cubicBezTo>
                <a:cubicBezTo>
                  <a:pt x="21483" y="16724"/>
                  <a:pt x="21598" y="15450"/>
                  <a:pt x="21306" y="15290"/>
                </a:cubicBezTo>
                <a:cubicBezTo>
                  <a:pt x="21199" y="15231"/>
                  <a:pt x="21127" y="15061"/>
                  <a:pt x="21153" y="14909"/>
                </a:cubicBezTo>
                <a:cubicBezTo>
                  <a:pt x="21178" y="14757"/>
                  <a:pt x="21096" y="14493"/>
                  <a:pt x="20968" y="14330"/>
                </a:cubicBezTo>
                <a:cubicBezTo>
                  <a:pt x="20828" y="14151"/>
                  <a:pt x="20785" y="13944"/>
                  <a:pt x="20853" y="13806"/>
                </a:cubicBezTo>
                <a:cubicBezTo>
                  <a:pt x="20964" y="13581"/>
                  <a:pt x="20998" y="13242"/>
                  <a:pt x="20976" y="12943"/>
                </a:cubicBezTo>
                <a:cubicBezTo>
                  <a:pt x="20974" y="12938"/>
                  <a:pt x="20969" y="12931"/>
                  <a:pt x="20968" y="12927"/>
                </a:cubicBezTo>
                <a:cubicBezTo>
                  <a:pt x="20914" y="12697"/>
                  <a:pt x="20871" y="12546"/>
                  <a:pt x="20814" y="12409"/>
                </a:cubicBezTo>
                <a:cubicBezTo>
                  <a:pt x="20813" y="12407"/>
                  <a:pt x="20808" y="12401"/>
                  <a:pt x="20807" y="12399"/>
                </a:cubicBezTo>
                <a:cubicBezTo>
                  <a:pt x="20802" y="12387"/>
                  <a:pt x="20789" y="12375"/>
                  <a:pt x="20784" y="12363"/>
                </a:cubicBezTo>
                <a:cubicBezTo>
                  <a:pt x="20686" y="12286"/>
                  <a:pt x="20614" y="12144"/>
                  <a:pt x="20584" y="12008"/>
                </a:cubicBezTo>
                <a:cubicBezTo>
                  <a:pt x="20575" y="11995"/>
                  <a:pt x="20577" y="11986"/>
                  <a:pt x="20568" y="11972"/>
                </a:cubicBezTo>
                <a:cubicBezTo>
                  <a:pt x="20068" y="11214"/>
                  <a:pt x="18815" y="10291"/>
                  <a:pt x="17547" y="9742"/>
                </a:cubicBezTo>
                <a:cubicBezTo>
                  <a:pt x="17456" y="9702"/>
                  <a:pt x="17289" y="9596"/>
                  <a:pt x="17101" y="9462"/>
                </a:cubicBezTo>
                <a:cubicBezTo>
                  <a:pt x="16951" y="9382"/>
                  <a:pt x="16839" y="9300"/>
                  <a:pt x="16839" y="9259"/>
                </a:cubicBezTo>
                <a:cubicBezTo>
                  <a:pt x="16839" y="9258"/>
                  <a:pt x="16832" y="9255"/>
                  <a:pt x="16832" y="9254"/>
                </a:cubicBezTo>
                <a:cubicBezTo>
                  <a:pt x="16643" y="9111"/>
                  <a:pt x="16478" y="8979"/>
                  <a:pt x="16309" y="8837"/>
                </a:cubicBezTo>
                <a:cubicBezTo>
                  <a:pt x="16295" y="8825"/>
                  <a:pt x="16275" y="8814"/>
                  <a:pt x="16263" y="8802"/>
                </a:cubicBezTo>
                <a:cubicBezTo>
                  <a:pt x="16015" y="8592"/>
                  <a:pt x="15815" y="8405"/>
                  <a:pt x="15809" y="8355"/>
                </a:cubicBezTo>
                <a:cubicBezTo>
                  <a:pt x="15802" y="8290"/>
                  <a:pt x="14325" y="7314"/>
                  <a:pt x="14325" y="7374"/>
                </a:cubicBezTo>
                <a:cubicBezTo>
                  <a:pt x="14325" y="7393"/>
                  <a:pt x="14069" y="7295"/>
                  <a:pt x="13756" y="7155"/>
                </a:cubicBezTo>
                <a:cubicBezTo>
                  <a:pt x="13609" y="7089"/>
                  <a:pt x="13484" y="7053"/>
                  <a:pt x="13356" y="7018"/>
                </a:cubicBezTo>
                <a:cubicBezTo>
                  <a:pt x="13305" y="7006"/>
                  <a:pt x="13252" y="6988"/>
                  <a:pt x="13203" y="6978"/>
                </a:cubicBezTo>
                <a:cubicBezTo>
                  <a:pt x="13066" y="6953"/>
                  <a:pt x="12941" y="6945"/>
                  <a:pt x="12834" y="6962"/>
                </a:cubicBezTo>
                <a:cubicBezTo>
                  <a:pt x="12682" y="6987"/>
                  <a:pt x="12559" y="6952"/>
                  <a:pt x="12449" y="6896"/>
                </a:cubicBezTo>
                <a:cubicBezTo>
                  <a:pt x="12261" y="6801"/>
                  <a:pt x="12134" y="6611"/>
                  <a:pt x="12134" y="6337"/>
                </a:cubicBezTo>
                <a:cubicBezTo>
                  <a:pt x="12134" y="6143"/>
                  <a:pt x="11885" y="5943"/>
                  <a:pt x="11181" y="5555"/>
                </a:cubicBezTo>
                <a:cubicBezTo>
                  <a:pt x="10709" y="5295"/>
                  <a:pt x="10136" y="5026"/>
                  <a:pt x="9789" y="4894"/>
                </a:cubicBezTo>
                <a:cubicBezTo>
                  <a:pt x="9710" y="4868"/>
                  <a:pt x="9631" y="4837"/>
                  <a:pt x="9551" y="4813"/>
                </a:cubicBezTo>
                <a:cubicBezTo>
                  <a:pt x="9502" y="4798"/>
                  <a:pt x="9448" y="4782"/>
                  <a:pt x="9397" y="4767"/>
                </a:cubicBezTo>
                <a:cubicBezTo>
                  <a:pt x="9195" y="4711"/>
                  <a:pt x="8984" y="4668"/>
                  <a:pt x="8766" y="4625"/>
                </a:cubicBezTo>
                <a:cubicBezTo>
                  <a:pt x="8053" y="4495"/>
                  <a:pt x="7199" y="4419"/>
                  <a:pt x="6391" y="441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6" name="Bild" descr="Bild"/>
          <p:cNvPicPr>
            <a:picLocks noChangeAspect="1"/>
          </p:cNvPicPr>
          <p:nvPr/>
        </p:nvPicPr>
        <p:blipFill>
          <a:blip r:embed="rId3">
            <a:extLst/>
          </a:blip>
          <a:srcRect l="31768" t="21277" r="28524" b="18407"/>
          <a:stretch>
            <a:fillRect/>
          </a:stretch>
        </p:blipFill>
        <p:spPr>
          <a:xfrm>
            <a:off x="1883067" y="4034982"/>
            <a:ext cx="1108377" cy="16836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2" h="21555" extrusionOk="0">
                <a:moveTo>
                  <a:pt x="5491" y="1"/>
                </a:moveTo>
                <a:cubicBezTo>
                  <a:pt x="5325" y="-12"/>
                  <a:pt x="5106" y="100"/>
                  <a:pt x="5176" y="220"/>
                </a:cubicBezTo>
                <a:cubicBezTo>
                  <a:pt x="5221" y="297"/>
                  <a:pt x="5378" y="381"/>
                  <a:pt x="5522" y="403"/>
                </a:cubicBezTo>
                <a:cubicBezTo>
                  <a:pt x="5665" y="424"/>
                  <a:pt x="5858" y="403"/>
                  <a:pt x="5952" y="357"/>
                </a:cubicBezTo>
                <a:cubicBezTo>
                  <a:pt x="6047" y="311"/>
                  <a:pt x="6176" y="306"/>
                  <a:pt x="6237" y="347"/>
                </a:cubicBezTo>
                <a:cubicBezTo>
                  <a:pt x="6298" y="387"/>
                  <a:pt x="6296" y="336"/>
                  <a:pt x="6237" y="235"/>
                </a:cubicBezTo>
                <a:cubicBezTo>
                  <a:pt x="6178" y="134"/>
                  <a:pt x="6037" y="74"/>
                  <a:pt x="5922" y="103"/>
                </a:cubicBezTo>
                <a:cubicBezTo>
                  <a:pt x="5806" y="132"/>
                  <a:pt x="5678" y="114"/>
                  <a:pt x="5629" y="62"/>
                </a:cubicBezTo>
                <a:cubicBezTo>
                  <a:pt x="5596" y="26"/>
                  <a:pt x="5547" y="6"/>
                  <a:pt x="5491" y="1"/>
                </a:cubicBezTo>
                <a:close/>
                <a:moveTo>
                  <a:pt x="9681" y="814"/>
                </a:moveTo>
                <a:cubicBezTo>
                  <a:pt x="9664" y="822"/>
                  <a:pt x="9681" y="859"/>
                  <a:pt x="9720" y="926"/>
                </a:cubicBezTo>
                <a:cubicBezTo>
                  <a:pt x="9837" y="1129"/>
                  <a:pt x="10033" y="1146"/>
                  <a:pt x="10189" y="967"/>
                </a:cubicBezTo>
                <a:cubicBezTo>
                  <a:pt x="10251" y="896"/>
                  <a:pt x="10244" y="874"/>
                  <a:pt x="10173" y="916"/>
                </a:cubicBezTo>
                <a:cubicBezTo>
                  <a:pt x="10103" y="958"/>
                  <a:pt x="9945" y="940"/>
                  <a:pt x="9827" y="875"/>
                </a:cubicBezTo>
                <a:cubicBezTo>
                  <a:pt x="9743" y="829"/>
                  <a:pt x="9699" y="806"/>
                  <a:pt x="9681" y="814"/>
                </a:cubicBezTo>
                <a:close/>
                <a:moveTo>
                  <a:pt x="2962" y="1099"/>
                </a:moveTo>
                <a:cubicBezTo>
                  <a:pt x="2822" y="1099"/>
                  <a:pt x="2755" y="1144"/>
                  <a:pt x="2808" y="1201"/>
                </a:cubicBezTo>
                <a:cubicBezTo>
                  <a:pt x="2861" y="1258"/>
                  <a:pt x="2929" y="1302"/>
                  <a:pt x="2962" y="1302"/>
                </a:cubicBezTo>
                <a:cubicBezTo>
                  <a:pt x="2995" y="1302"/>
                  <a:pt x="3062" y="1258"/>
                  <a:pt x="3115" y="1201"/>
                </a:cubicBezTo>
                <a:cubicBezTo>
                  <a:pt x="3169" y="1144"/>
                  <a:pt x="3101" y="1099"/>
                  <a:pt x="2962" y="1099"/>
                </a:cubicBezTo>
                <a:close/>
                <a:moveTo>
                  <a:pt x="11457" y="1099"/>
                </a:moveTo>
                <a:cubicBezTo>
                  <a:pt x="11355" y="1101"/>
                  <a:pt x="11405" y="1173"/>
                  <a:pt x="11573" y="1256"/>
                </a:cubicBezTo>
                <a:cubicBezTo>
                  <a:pt x="11938" y="1439"/>
                  <a:pt x="11925" y="1436"/>
                  <a:pt x="12065" y="1287"/>
                </a:cubicBezTo>
                <a:cubicBezTo>
                  <a:pt x="12132" y="1216"/>
                  <a:pt x="12112" y="1195"/>
                  <a:pt x="12011" y="1236"/>
                </a:cubicBezTo>
                <a:cubicBezTo>
                  <a:pt x="11917" y="1274"/>
                  <a:pt x="11796" y="1258"/>
                  <a:pt x="11742" y="1201"/>
                </a:cubicBezTo>
                <a:cubicBezTo>
                  <a:pt x="11688" y="1143"/>
                  <a:pt x="11560" y="1097"/>
                  <a:pt x="11457" y="1099"/>
                </a:cubicBezTo>
                <a:close/>
                <a:moveTo>
                  <a:pt x="6391" y="4412"/>
                </a:moveTo>
                <a:cubicBezTo>
                  <a:pt x="6121" y="4409"/>
                  <a:pt x="5859" y="4414"/>
                  <a:pt x="5606" y="4427"/>
                </a:cubicBezTo>
                <a:cubicBezTo>
                  <a:pt x="5152" y="4451"/>
                  <a:pt x="4736" y="4504"/>
                  <a:pt x="4399" y="4579"/>
                </a:cubicBezTo>
                <a:cubicBezTo>
                  <a:pt x="3310" y="4825"/>
                  <a:pt x="2294" y="5483"/>
                  <a:pt x="1939" y="6175"/>
                </a:cubicBezTo>
                <a:cubicBezTo>
                  <a:pt x="1743" y="6556"/>
                  <a:pt x="1570" y="6732"/>
                  <a:pt x="1416" y="6713"/>
                </a:cubicBezTo>
                <a:cubicBezTo>
                  <a:pt x="1228" y="6690"/>
                  <a:pt x="1059" y="6908"/>
                  <a:pt x="916" y="7298"/>
                </a:cubicBezTo>
                <a:cubicBezTo>
                  <a:pt x="912" y="7337"/>
                  <a:pt x="919" y="7373"/>
                  <a:pt x="901" y="7415"/>
                </a:cubicBezTo>
                <a:cubicBezTo>
                  <a:pt x="838" y="7557"/>
                  <a:pt x="783" y="8060"/>
                  <a:pt x="778" y="8532"/>
                </a:cubicBezTo>
                <a:cubicBezTo>
                  <a:pt x="776" y="8681"/>
                  <a:pt x="757" y="8756"/>
                  <a:pt x="747" y="8868"/>
                </a:cubicBezTo>
                <a:cubicBezTo>
                  <a:pt x="880" y="8988"/>
                  <a:pt x="852" y="9220"/>
                  <a:pt x="678" y="9325"/>
                </a:cubicBezTo>
                <a:cubicBezTo>
                  <a:pt x="646" y="9401"/>
                  <a:pt x="612" y="9457"/>
                  <a:pt x="563" y="9477"/>
                </a:cubicBezTo>
                <a:cubicBezTo>
                  <a:pt x="443" y="9526"/>
                  <a:pt x="332" y="9807"/>
                  <a:pt x="301" y="10138"/>
                </a:cubicBezTo>
                <a:cubicBezTo>
                  <a:pt x="272" y="10454"/>
                  <a:pt x="179" y="10795"/>
                  <a:pt x="94" y="10900"/>
                </a:cubicBezTo>
                <a:cubicBezTo>
                  <a:pt x="27" y="10982"/>
                  <a:pt x="-2" y="11152"/>
                  <a:pt x="1" y="11317"/>
                </a:cubicBezTo>
                <a:cubicBezTo>
                  <a:pt x="13" y="11343"/>
                  <a:pt x="19" y="11374"/>
                  <a:pt x="1" y="11398"/>
                </a:cubicBezTo>
                <a:cubicBezTo>
                  <a:pt x="4" y="11417"/>
                  <a:pt x="-2" y="11440"/>
                  <a:pt x="1" y="11459"/>
                </a:cubicBezTo>
                <a:cubicBezTo>
                  <a:pt x="38" y="11658"/>
                  <a:pt x="93" y="11985"/>
                  <a:pt x="125" y="12191"/>
                </a:cubicBezTo>
                <a:cubicBezTo>
                  <a:pt x="156" y="12397"/>
                  <a:pt x="263" y="12661"/>
                  <a:pt x="355" y="12775"/>
                </a:cubicBezTo>
                <a:cubicBezTo>
                  <a:pt x="448" y="12889"/>
                  <a:pt x="480" y="13013"/>
                  <a:pt x="424" y="13049"/>
                </a:cubicBezTo>
                <a:cubicBezTo>
                  <a:pt x="369" y="13086"/>
                  <a:pt x="451" y="13176"/>
                  <a:pt x="609" y="13253"/>
                </a:cubicBezTo>
                <a:cubicBezTo>
                  <a:pt x="808" y="13349"/>
                  <a:pt x="834" y="13415"/>
                  <a:pt x="709" y="13466"/>
                </a:cubicBezTo>
                <a:cubicBezTo>
                  <a:pt x="386" y="13598"/>
                  <a:pt x="525" y="14015"/>
                  <a:pt x="1101" y="14685"/>
                </a:cubicBezTo>
                <a:cubicBezTo>
                  <a:pt x="1412" y="15047"/>
                  <a:pt x="1680" y="15440"/>
                  <a:pt x="1701" y="15559"/>
                </a:cubicBezTo>
                <a:cubicBezTo>
                  <a:pt x="1722" y="15679"/>
                  <a:pt x="1892" y="15874"/>
                  <a:pt x="2077" y="15996"/>
                </a:cubicBezTo>
                <a:cubicBezTo>
                  <a:pt x="2263" y="16119"/>
                  <a:pt x="2421" y="16303"/>
                  <a:pt x="2431" y="16403"/>
                </a:cubicBezTo>
                <a:cubicBezTo>
                  <a:pt x="2441" y="16503"/>
                  <a:pt x="2458" y="16654"/>
                  <a:pt x="2470" y="16738"/>
                </a:cubicBezTo>
                <a:cubicBezTo>
                  <a:pt x="2481" y="16823"/>
                  <a:pt x="2684" y="16949"/>
                  <a:pt x="2915" y="17023"/>
                </a:cubicBezTo>
                <a:cubicBezTo>
                  <a:pt x="3207" y="17115"/>
                  <a:pt x="3318" y="17221"/>
                  <a:pt x="3277" y="17363"/>
                </a:cubicBezTo>
                <a:cubicBezTo>
                  <a:pt x="3236" y="17502"/>
                  <a:pt x="3466" y="17732"/>
                  <a:pt x="3992" y="18074"/>
                </a:cubicBezTo>
                <a:cubicBezTo>
                  <a:pt x="4418" y="18352"/>
                  <a:pt x="4761" y="18627"/>
                  <a:pt x="4761" y="18689"/>
                </a:cubicBezTo>
                <a:cubicBezTo>
                  <a:pt x="4761" y="18752"/>
                  <a:pt x="4911" y="18854"/>
                  <a:pt x="5091" y="18918"/>
                </a:cubicBezTo>
                <a:cubicBezTo>
                  <a:pt x="5271" y="18981"/>
                  <a:pt x="5376" y="19060"/>
                  <a:pt x="5330" y="19091"/>
                </a:cubicBezTo>
                <a:cubicBezTo>
                  <a:pt x="5239" y="19151"/>
                  <a:pt x="6075" y="19555"/>
                  <a:pt x="6529" y="19670"/>
                </a:cubicBezTo>
                <a:cubicBezTo>
                  <a:pt x="6680" y="19708"/>
                  <a:pt x="6806" y="19786"/>
                  <a:pt x="6806" y="19848"/>
                </a:cubicBezTo>
                <a:cubicBezTo>
                  <a:pt x="6806" y="19910"/>
                  <a:pt x="6869" y="19932"/>
                  <a:pt x="6952" y="19899"/>
                </a:cubicBezTo>
                <a:cubicBezTo>
                  <a:pt x="7035" y="19865"/>
                  <a:pt x="7245" y="19935"/>
                  <a:pt x="7421" y="20051"/>
                </a:cubicBezTo>
                <a:cubicBezTo>
                  <a:pt x="7596" y="20167"/>
                  <a:pt x="7744" y="20234"/>
                  <a:pt x="7744" y="20203"/>
                </a:cubicBezTo>
                <a:cubicBezTo>
                  <a:pt x="7744" y="20173"/>
                  <a:pt x="7904" y="20209"/>
                  <a:pt x="8098" y="20280"/>
                </a:cubicBezTo>
                <a:cubicBezTo>
                  <a:pt x="8291" y="20351"/>
                  <a:pt x="8545" y="20397"/>
                  <a:pt x="8659" y="20381"/>
                </a:cubicBezTo>
                <a:cubicBezTo>
                  <a:pt x="8773" y="20366"/>
                  <a:pt x="9100" y="20469"/>
                  <a:pt x="9389" y="20615"/>
                </a:cubicBezTo>
                <a:cubicBezTo>
                  <a:pt x="9679" y="20761"/>
                  <a:pt x="9984" y="20879"/>
                  <a:pt x="10066" y="20879"/>
                </a:cubicBezTo>
                <a:cubicBezTo>
                  <a:pt x="10147" y="20879"/>
                  <a:pt x="10289" y="20947"/>
                  <a:pt x="10389" y="21026"/>
                </a:cubicBezTo>
                <a:cubicBezTo>
                  <a:pt x="10488" y="21106"/>
                  <a:pt x="10890" y="21202"/>
                  <a:pt x="11273" y="21240"/>
                </a:cubicBezTo>
                <a:cubicBezTo>
                  <a:pt x="11656" y="21278"/>
                  <a:pt x="11995" y="21340"/>
                  <a:pt x="12034" y="21382"/>
                </a:cubicBezTo>
                <a:cubicBezTo>
                  <a:pt x="12073" y="21424"/>
                  <a:pt x="12377" y="21469"/>
                  <a:pt x="12703" y="21484"/>
                </a:cubicBezTo>
                <a:cubicBezTo>
                  <a:pt x="13029" y="21498"/>
                  <a:pt x="13308" y="21523"/>
                  <a:pt x="13326" y="21535"/>
                </a:cubicBezTo>
                <a:cubicBezTo>
                  <a:pt x="13407" y="21588"/>
                  <a:pt x="14437" y="21528"/>
                  <a:pt x="14717" y="21453"/>
                </a:cubicBezTo>
                <a:cubicBezTo>
                  <a:pt x="14890" y="21407"/>
                  <a:pt x="15179" y="21278"/>
                  <a:pt x="15363" y="21169"/>
                </a:cubicBezTo>
                <a:cubicBezTo>
                  <a:pt x="15548" y="21059"/>
                  <a:pt x="15800" y="20956"/>
                  <a:pt x="15917" y="20940"/>
                </a:cubicBezTo>
                <a:cubicBezTo>
                  <a:pt x="16299" y="20889"/>
                  <a:pt x="16755" y="20747"/>
                  <a:pt x="16862" y="20640"/>
                </a:cubicBezTo>
                <a:cubicBezTo>
                  <a:pt x="16920" y="20583"/>
                  <a:pt x="17247" y="20535"/>
                  <a:pt x="17593" y="20539"/>
                </a:cubicBezTo>
                <a:cubicBezTo>
                  <a:pt x="18181" y="20544"/>
                  <a:pt x="18276" y="20502"/>
                  <a:pt x="18977" y="19909"/>
                </a:cubicBezTo>
                <a:cubicBezTo>
                  <a:pt x="19965" y="19072"/>
                  <a:pt x="20292" y="18649"/>
                  <a:pt x="20069" y="18501"/>
                </a:cubicBezTo>
                <a:cubicBezTo>
                  <a:pt x="19944" y="18419"/>
                  <a:pt x="19988" y="18372"/>
                  <a:pt x="20238" y="18329"/>
                </a:cubicBezTo>
                <a:cubicBezTo>
                  <a:pt x="20559" y="18273"/>
                  <a:pt x="20774" y="18040"/>
                  <a:pt x="20830" y="17673"/>
                </a:cubicBezTo>
                <a:cubicBezTo>
                  <a:pt x="20843" y="17588"/>
                  <a:pt x="20982" y="17355"/>
                  <a:pt x="21137" y="17160"/>
                </a:cubicBezTo>
                <a:cubicBezTo>
                  <a:pt x="21483" y="16724"/>
                  <a:pt x="21598" y="15450"/>
                  <a:pt x="21306" y="15290"/>
                </a:cubicBezTo>
                <a:cubicBezTo>
                  <a:pt x="21199" y="15231"/>
                  <a:pt x="21127" y="15061"/>
                  <a:pt x="21153" y="14909"/>
                </a:cubicBezTo>
                <a:cubicBezTo>
                  <a:pt x="21178" y="14757"/>
                  <a:pt x="21096" y="14493"/>
                  <a:pt x="20968" y="14330"/>
                </a:cubicBezTo>
                <a:cubicBezTo>
                  <a:pt x="20828" y="14151"/>
                  <a:pt x="20785" y="13944"/>
                  <a:pt x="20853" y="13806"/>
                </a:cubicBezTo>
                <a:cubicBezTo>
                  <a:pt x="20964" y="13581"/>
                  <a:pt x="20998" y="13242"/>
                  <a:pt x="20976" y="12943"/>
                </a:cubicBezTo>
                <a:cubicBezTo>
                  <a:pt x="20974" y="12938"/>
                  <a:pt x="20969" y="12931"/>
                  <a:pt x="20968" y="12927"/>
                </a:cubicBezTo>
                <a:cubicBezTo>
                  <a:pt x="20914" y="12697"/>
                  <a:pt x="20871" y="12546"/>
                  <a:pt x="20814" y="12409"/>
                </a:cubicBezTo>
                <a:cubicBezTo>
                  <a:pt x="20813" y="12407"/>
                  <a:pt x="20808" y="12401"/>
                  <a:pt x="20807" y="12399"/>
                </a:cubicBezTo>
                <a:cubicBezTo>
                  <a:pt x="20802" y="12387"/>
                  <a:pt x="20789" y="12375"/>
                  <a:pt x="20784" y="12363"/>
                </a:cubicBezTo>
                <a:cubicBezTo>
                  <a:pt x="20686" y="12286"/>
                  <a:pt x="20614" y="12144"/>
                  <a:pt x="20584" y="12008"/>
                </a:cubicBezTo>
                <a:cubicBezTo>
                  <a:pt x="20575" y="11995"/>
                  <a:pt x="20577" y="11986"/>
                  <a:pt x="20568" y="11972"/>
                </a:cubicBezTo>
                <a:cubicBezTo>
                  <a:pt x="20068" y="11214"/>
                  <a:pt x="18815" y="10291"/>
                  <a:pt x="17547" y="9742"/>
                </a:cubicBezTo>
                <a:cubicBezTo>
                  <a:pt x="17456" y="9702"/>
                  <a:pt x="17289" y="9596"/>
                  <a:pt x="17101" y="9462"/>
                </a:cubicBezTo>
                <a:cubicBezTo>
                  <a:pt x="16951" y="9382"/>
                  <a:pt x="16839" y="9300"/>
                  <a:pt x="16839" y="9259"/>
                </a:cubicBezTo>
                <a:cubicBezTo>
                  <a:pt x="16839" y="9258"/>
                  <a:pt x="16832" y="9255"/>
                  <a:pt x="16832" y="9254"/>
                </a:cubicBezTo>
                <a:cubicBezTo>
                  <a:pt x="16643" y="9111"/>
                  <a:pt x="16478" y="8979"/>
                  <a:pt x="16309" y="8837"/>
                </a:cubicBezTo>
                <a:cubicBezTo>
                  <a:pt x="16295" y="8825"/>
                  <a:pt x="16275" y="8814"/>
                  <a:pt x="16263" y="8802"/>
                </a:cubicBezTo>
                <a:cubicBezTo>
                  <a:pt x="16015" y="8592"/>
                  <a:pt x="15815" y="8405"/>
                  <a:pt x="15809" y="8355"/>
                </a:cubicBezTo>
                <a:cubicBezTo>
                  <a:pt x="15802" y="8290"/>
                  <a:pt x="14325" y="7314"/>
                  <a:pt x="14325" y="7374"/>
                </a:cubicBezTo>
                <a:cubicBezTo>
                  <a:pt x="14325" y="7393"/>
                  <a:pt x="14069" y="7295"/>
                  <a:pt x="13756" y="7155"/>
                </a:cubicBezTo>
                <a:cubicBezTo>
                  <a:pt x="13609" y="7089"/>
                  <a:pt x="13484" y="7053"/>
                  <a:pt x="13356" y="7018"/>
                </a:cubicBezTo>
                <a:cubicBezTo>
                  <a:pt x="13305" y="7006"/>
                  <a:pt x="13252" y="6988"/>
                  <a:pt x="13203" y="6978"/>
                </a:cubicBezTo>
                <a:cubicBezTo>
                  <a:pt x="13066" y="6953"/>
                  <a:pt x="12941" y="6945"/>
                  <a:pt x="12834" y="6962"/>
                </a:cubicBezTo>
                <a:cubicBezTo>
                  <a:pt x="12682" y="6987"/>
                  <a:pt x="12559" y="6952"/>
                  <a:pt x="12449" y="6896"/>
                </a:cubicBezTo>
                <a:cubicBezTo>
                  <a:pt x="12261" y="6801"/>
                  <a:pt x="12134" y="6611"/>
                  <a:pt x="12134" y="6337"/>
                </a:cubicBezTo>
                <a:cubicBezTo>
                  <a:pt x="12134" y="6143"/>
                  <a:pt x="11885" y="5943"/>
                  <a:pt x="11181" y="5555"/>
                </a:cubicBezTo>
                <a:cubicBezTo>
                  <a:pt x="10709" y="5295"/>
                  <a:pt x="10136" y="5026"/>
                  <a:pt x="9789" y="4894"/>
                </a:cubicBezTo>
                <a:cubicBezTo>
                  <a:pt x="9710" y="4868"/>
                  <a:pt x="9631" y="4837"/>
                  <a:pt x="9551" y="4813"/>
                </a:cubicBezTo>
                <a:cubicBezTo>
                  <a:pt x="9502" y="4798"/>
                  <a:pt x="9448" y="4782"/>
                  <a:pt x="9397" y="4767"/>
                </a:cubicBezTo>
                <a:cubicBezTo>
                  <a:pt x="9195" y="4711"/>
                  <a:pt x="8984" y="4668"/>
                  <a:pt x="8766" y="4625"/>
                </a:cubicBezTo>
                <a:cubicBezTo>
                  <a:pt x="8053" y="4495"/>
                  <a:pt x="7199" y="4419"/>
                  <a:pt x="6391" y="441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7" name="Bild" descr="Bild"/>
          <p:cNvPicPr>
            <a:picLocks noChangeAspect="1"/>
          </p:cNvPicPr>
          <p:nvPr/>
        </p:nvPicPr>
        <p:blipFill>
          <a:blip r:embed="rId3">
            <a:extLst/>
          </a:blip>
          <a:srcRect l="31768" t="21277" r="28524" b="18407"/>
          <a:stretch>
            <a:fillRect/>
          </a:stretch>
        </p:blipFill>
        <p:spPr>
          <a:xfrm>
            <a:off x="3114588" y="4034982"/>
            <a:ext cx="1108377" cy="16836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2" h="21555" extrusionOk="0">
                <a:moveTo>
                  <a:pt x="5491" y="1"/>
                </a:moveTo>
                <a:cubicBezTo>
                  <a:pt x="5325" y="-12"/>
                  <a:pt x="5106" y="100"/>
                  <a:pt x="5176" y="220"/>
                </a:cubicBezTo>
                <a:cubicBezTo>
                  <a:pt x="5221" y="297"/>
                  <a:pt x="5378" y="381"/>
                  <a:pt x="5522" y="403"/>
                </a:cubicBezTo>
                <a:cubicBezTo>
                  <a:pt x="5665" y="424"/>
                  <a:pt x="5858" y="403"/>
                  <a:pt x="5952" y="357"/>
                </a:cubicBezTo>
                <a:cubicBezTo>
                  <a:pt x="6047" y="311"/>
                  <a:pt x="6176" y="306"/>
                  <a:pt x="6237" y="347"/>
                </a:cubicBezTo>
                <a:cubicBezTo>
                  <a:pt x="6298" y="387"/>
                  <a:pt x="6296" y="336"/>
                  <a:pt x="6237" y="235"/>
                </a:cubicBezTo>
                <a:cubicBezTo>
                  <a:pt x="6178" y="134"/>
                  <a:pt x="6037" y="74"/>
                  <a:pt x="5922" y="103"/>
                </a:cubicBezTo>
                <a:cubicBezTo>
                  <a:pt x="5806" y="132"/>
                  <a:pt x="5678" y="114"/>
                  <a:pt x="5629" y="62"/>
                </a:cubicBezTo>
                <a:cubicBezTo>
                  <a:pt x="5596" y="26"/>
                  <a:pt x="5547" y="6"/>
                  <a:pt x="5491" y="1"/>
                </a:cubicBezTo>
                <a:close/>
                <a:moveTo>
                  <a:pt x="9681" y="814"/>
                </a:moveTo>
                <a:cubicBezTo>
                  <a:pt x="9664" y="822"/>
                  <a:pt x="9681" y="859"/>
                  <a:pt x="9720" y="926"/>
                </a:cubicBezTo>
                <a:cubicBezTo>
                  <a:pt x="9837" y="1129"/>
                  <a:pt x="10033" y="1146"/>
                  <a:pt x="10189" y="967"/>
                </a:cubicBezTo>
                <a:cubicBezTo>
                  <a:pt x="10251" y="896"/>
                  <a:pt x="10244" y="874"/>
                  <a:pt x="10173" y="916"/>
                </a:cubicBezTo>
                <a:cubicBezTo>
                  <a:pt x="10103" y="958"/>
                  <a:pt x="9945" y="940"/>
                  <a:pt x="9827" y="875"/>
                </a:cubicBezTo>
                <a:cubicBezTo>
                  <a:pt x="9743" y="829"/>
                  <a:pt x="9699" y="806"/>
                  <a:pt x="9681" y="814"/>
                </a:cubicBezTo>
                <a:close/>
                <a:moveTo>
                  <a:pt x="2962" y="1099"/>
                </a:moveTo>
                <a:cubicBezTo>
                  <a:pt x="2822" y="1099"/>
                  <a:pt x="2755" y="1144"/>
                  <a:pt x="2808" y="1201"/>
                </a:cubicBezTo>
                <a:cubicBezTo>
                  <a:pt x="2861" y="1258"/>
                  <a:pt x="2929" y="1302"/>
                  <a:pt x="2962" y="1302"/>
                </a:cubicBezTo>
                <a:cubicBezTo>
                  <a:pt x="2995" y="1302"/>
                  <a:pt x="3062" y="1258"/>
                  <a:pt x="3115" y="1201"/>
                </a:cubicBezTo>
                <a:cubicBezTo>
                  <a:pt x="3169" y="1144"/>
                  <a:pt x="3101" y="1099"/>
                  <a:pt x="2962" y="1099"/>
                </a:cubicBezTo>
                <a:close/>
                <a:moveTo>
                  <a:pt x="11457" y="1099"/>
                </a:moveTo>
                <a:cubicBezTo>
                  <a:pt x="11355" y="1101"/>
                  <a:pt x="11405" y="1173"/>
                  <a:pt x="11573" y="1256"/>
                </a:cubicBezTo>
                <a:cubicBezTo>
                  <a:pt x="11938" y="1439"/>
                  <a:pt x="11925" y="1436"/>
                  <a:pt x="12065" y="1287"/>
                </a:cubicBezTo>
                <a:cubicBezTo>
                  <a:pt x="12132" y="1216"/>
                  <a:pt x="12112" y="1195"/>
                  <a:pt x="12011" y="1236"/>
                </a:cubicBezTo>
                <a:cubicBezTo>
                  <a:pt x="11917" y="1274"/>
                  <a:pt x="11796" y="1258"/>
                  <a:pt x="11742" y="1201"/>
                </a:cubicBezTo>
                <a:cubicBezTo>
                  <a:pt x="11688" y="1143"/>
                  <a:pt x="11560" y="1097"/>
                  <a:pt x="11457" y="1099"/>
                </a:cubicBezTo>
                <a:close/>
                <a:moveTo>
                  <a:pt x="6391" y="4412"/>
                </a:moveTo>
                <a:cubicBezTo>
                  <a:pt x="6121" y="4409"/>
                  <a:pt x="5859" y="4414"/>
                  <a:pt x="5606" y="4427"/>
                </a:cubicBezTo>
                <a:cubicBezTo>
                  <a:pt x="5152" y="4451"/>
                  <a:pt x="4736" y="4504"/>
                  <a:pt x="4399" y="4579"/>
                </a:cubicBezTo>
                <a:cubicBezTo>
                  <a:pt x="3310" y="4825"/>
                  <a:pt x="2294" y="5483"/>
                  <a:pt x="1939" y="6175"/>
                </a:cubicBezTo>
                <a:cubicBezTo>
                  <a:pt x="1743" y="6556"/>
                  <a:pt x="1570" y="6732"/>
                  <a:pt x="1416" y="6713"/>
                </a:cubicBezTo>
                <a:cubicBezTo>
                  <a:pt x="1228" y="6690"/>
                  <a:pt x="1059" y="6908"/>
                  <a:pt x="916" y="7298"/>
                </a:cubicBezTo>
                <a:cubicBezTo>
                  <a:pt x="912" y="7337"/>
                  <a:pt x="919" y="7373"/>
                  <a:pt x="901" y="7415"/>
                </a:cubicBezTo>
                <a:cubicBezTo>
                  <a:pt x="838" y="7557"/>
                  <a:pt x="783" y="8060"/>
                  <a:pt x="778" y="8532"/>
                </a:cubicBezTo>
                <a:cubicBezTo>
                  <a:pt x="776" y="8681"/>
                  <a:pt x="757" y="8756"/>
                  <a:pt x="747" y="8868"/>
                </a:cubicBezTo>
                <a:cubicBezTo>
                  <a:pt x="880" y="8988"/>
                  <a:pt x="852" y="9220"/>
                  <a:pt x="678" y="9325"/>
                </a:cubicBezTo>
                <a:cubicBezTo>
                  <a:pt x="646" y="9401"/>
                  <a:pt x="612" y="9457"/>
                  <a:pt x="563" y="9477"/>
                </a:cubicBezTo>
                <a:cubicBezTo>
                  <a:pt x="443" y="9526"/>
                  <a:pt x="332" y="9807"/>
                  <a:pt x="301" y="10138"/>
                </a:cubicBezTo>
                <a:cubicBezTo>
                  <a:pt x="272" y="10454"/>
                  <a:pt x="179" y="10795"/>
                  <a:pt x="94" y="10900"/>
                </a:cubicBezTo>
                <a:cubicBezTo>
                  <a:pt x="27" y="10982"/>
                  <a:pt x="-2" y="11152"/>
                  <a:pt x="1" y="11317"/>
                </a:cubicBezTo>
                <a:cubicBezTo>
                  <a:pt x="13" y="11343"/>
                  <a:pt x="19" y="11374"/>
                  <a:pt x="1" y="11398"/>
                </a:cubicBezTo>
                <a:cubicBezTo>
                  <a:pt x="4" y="11417"/>
                  <a:pt x="-2" y="11440"/>
                  <a:pt x="1" y="11459"/>
                </a:cubicBezTo>
                <a:cubicBezTo>
                  <a:pt x="38" y="11658"/>
                  <a:pt x="93" y="11985"/>
                  <a:pt x="125" y="12191"/>
                </a:cubicBezTo>
                <a:cubicBezTo>
                  <a:pt x="156" y="12397"/>
                  <a:pt x="263" y="12661"/>
                  <a:pt x="355" y="12775"/>
                </a:cubicBezTo>
                <a:cubicBezTo>
                  <a:pt x="448" y="12889"/>
                  <a:pt x="480" y="13013"/>
                  <a:pt x="424" y="13049"/>
                </a:cubicBezTo>
                <a:cubicBezTo>
                  <a:pt x="369" y="13086"/>
                  <a:pt x="451" y="13176"/>
                  <a:pt x="609" y="13253"/>
                </a:cubicBezTo>
                <a:cubicBezTo>
                  <a:pt x="808" y="13349"/>
                  <a:pt x="834" y="13415"/>
                  <a:pt x="709" y="13466"/>
                </a:cubicBezTo>
                <a:cubicBezTo>
                  <a:pt x="386" y="13598"/>
                  <a:pt x="525" y="14015"/>
                  <a:pt x="1101" y="14685"/>
                </a:cubicBezTo>
                <a:cubicBezTo>
                  <a:pt x="1412" y="15047"/>
                  <a:pt x="1680" y="15440"/>
                  <a:pt x="1701" y="15559"/>
                </a:cubicBezTo>
                <a:cubicBezTo>
                  <a:pt x="1722" y="15679"/>
                  <a:pt x="1892" y="15874"/>
                  <a:pt x="2077" y="15996"/>
                </a:cubicBezTo>
                <a:cubicBezTo>
                  <a:pt x="2263" y="16119"/>
                  <a:pt x="2421" y="16303"/>
                  <a:pt x="2431" y="16403"/>
                </a:cubicBezTo>
                <a:cubicBezTo>
                  <a:pt x="2441" y="16503"/>
                  <a:pt x="2458" y="16654"/>
                  <a:pt x="2470" y="16738"/>
                </a:cubicBezTo>
                <a:cubicBezTo>
                  <a:pt x="2481" y="16823"/>
                  <a:pt x="2684" y="16949"/>
                  <a:pt x="2915" y="17023"/>
                </a:cubicBezTo>
                <a:cubicBezTo>
                  <a:pt x="3207" y="17115"/>
                  <a:pt x="3318" y="17221"/>
                  <a:pt x="3277" y="17363"/>
                </a:cubicBezTo>
                <a:cubicBezTo>
                  <a:pt x="3236" y="17502"/>
                  <a:pt x="3466" y="17732"/>
                  <a:pt x="3992" y="18074"/>
                </a:cubicBezTo>
                <a:cubicBezTo>
                  <a:pt x="4418" y="18352"/>
                  <a:pt x="4761" y="18627"/>
                  <a:pt x="4761" y="18689"/>
                </a:cubicBezTo>
                <a:cubicBezTo>
                  <a:pt x="4761" y="18752"/>
                  <a:pt x="4911" y="18854"/>
                  <a:pt x="5091" y="18918"/>
                </a:cubicBezTo>
                <a:cubicBezTo>
                  <a:pt x="5271" y="18981"/>
                  <a:pt x="5376" y="19060"/>
                  <a:pt x="5330" y="19091"/>
                </a:cubicBezTo>
                <a:cubicBezTo>
                  <a:pt x="5239" y="19151"/>
                  <a:pt x="6075" y="19555"/>
                  <a:pt x="6529" y="19670"/>
                </a:cubicBezTo>
                <a:cubicBezTo>
                  <a:pt x="6680" y="19708"/>
                  <a:pt x="6806" y="19786"/>
                  <a:pt x="6806" y="19848"/>
                </a:cubicBezTo>
                <a:cubicBezTo>
                  <a:pt x="6806" y="19910"/>
                  <a:pt x="6869" y="19932"/>
                  <a:pt x="6952" y="19899"/>
                </a:cubicBezTo>
                <a:cubicBezTo>
                  <a:pt x="7035" y="19865"/>
                  <a:pt x="7245" y="19935"/>
                  <a:pt x="7421" y="20051"/>
                </a:cubicBezTo>
                <a:cubicBezTo>
                  <a:pt x="7596" y="20167"/>
                  <a:pt x="7744" y="20234"/>
                  <a:pt x="7744" y="20203"/>
                </a:cubicBezTo>
                <a:cubicBezTo>
                  <a:pt x="7744" y="20173"/>
                  <a:pt x="7904" y="20209"/>
                  <a:pt x="8098" y="20280"/>
                </a:cubicBezTo>
                <a:cubicBezTo>
                  <a:pt x="8291" y="20351"/>
                  <a:pt x="8545" y="20397"/>
                  <a:pt x="8659" y="20381"/>
                </a:cubicBezTo>
                <a:cubicBezTo>
                  <a:pt x="8773" y="20366"/>
                  <a:pt x="9100" y="20469"/>
                  <a:pt x="9389" y="20615"/>
                </a:cubicBezTo>
                <a:cubicBezTo>
                  <a:pt x="9679" y="20761"/>
                  <a:pt x="9984" y="20879"/>
                  <a:pt x="10066" y="20879"/>
                </a:cubicBezTo>
                <a:cubicBezTo>
                  <a:pt x="10147" y="20879"/>
                  <a:pt x="10289" y="20947"/>
                  <a:pt x="10389" y="21026"/>
                </a:cubicBezTo>
                <a:cubicBezTo>
                  <a:pt x="10488" y="21106"/>
                  <a:pt x="10890" y="21202"/>
                  <a:pt x="11273" y="21240"/>
                </a:cubicBezTo>
                <a:cubicBezTo>
                  <a:pt x="11656" y="21278"/>
                  <a:pt x="11995" y="21340"/>
                  <a:pt x="12034" y="21382"/>
                </a:cubicBezTo>
                <a:cubicBezTo>
                  <a:pt x="12073" y="21424"/>
                  <a:pt x="12377" y="21469"/>
                  <a:pt x="12703" y="21484"/>
                </a:cubicBezTo>
                <a:cubicBezTo>
                  <a:pt x="13029" y="21498"/>
                  <a:pt x="13308" y="21523"/>
                  <a:pt x="13326" y="21535"/>
                </a:cubicBezTo>
                <a:cubicBezTo>
                  <a:pt x="13407" y="21588"/>
                  <a:pt x="14437" y="21528"/>
                  <a:pt x="14717" y="21453"/>
                </a:cubicBezTo>
                <a:cubicBezTo>
                  <a:pt x="14890" y="21407"/>
                  <a:pt x="15179" y="21278"/>
                  <a:pt x="15363" y="21169"/>
                </a:cubicBezTo>
                <a:cubicBezTo>
                  <a:pt x="15548" y="21059"/>
                  <a:pt x="15800" y="20956"/>
                  <a:pt x="15917" y="20940"/>
                </a:cubicBezTo>
                <a:cubicBezTo>
                  <a:pt x="16299" y="20889"/>
                  <a:pt x="16755" y="20747"/>
                  <a:pt x="16862" y="20640"/>
                </a:cubicBezTo>
                <a:cubicBezTo>
                  <a:pt x="16920" y="20583"/>
                  <a:pt x="17247" y="20535"/>
                  <a:pt x="17593" y="20539"/>
                </a:cubicBezTo>
                <a:cubicBezTo>
                  <a:pt x="18181" y="20544"/>
                  <a:pt x="18276" y="20502"/>
                  <a:pt x="18977" y="19909"/>
                </a:cubicBezTo>
                <a:cubicBezTo>
                  <a:pt x="19965" y="19072"/>
                  <a:pt x="20292" y="18649"/>
                  <a:pt x="20069" y="18501"/>
                </a:cubicBezTo>
                <a:cubicBezTo>
                  <a:pt x="19944" y="18419"/>
                  <a:pt x="19988" y="18372"/>
                  <a:pt x="20238" y="18329"/>
                </a:cubicBezTo>
                <a:cubicBezTo>
                  <a:pt x="20559" y="18273"/>
                  <a:pt x="20774" y="18040"/>
                  <a:pt x="20830" y="17673"/>
                </a:cubicBezTo>
                <a:cubicBezTo>
                  <a:pt x="20843" y="17588"/>
                  <a:pt x="20982" y="17355"/>
                  <a:pt x="21137" y="17160"/>
                </a:cubicBezTo>
                <a:cubicBezTo>
                  <a:pt x="21483" y="16724"/>
                  <a:pt x="21598" y="15450"/>
                  <a:pt x="21306" y="15290"/>
                </a:cubicBezTo>
                <a:cubicBezTo>
                  <a:pt x="21199" y="15231"/>
                  <a:pt x="21127" y="15061"/>
                  <a:pt x="21153" y="14909"/>
                </a:cubicBezTo>
                <a:cubicBezTo>
                  <a:pt x="21178" y="14757"/>
                  <a:pt x="21096" y="14493"/>
                  <a:pt x="20968" y="14330"/>
                </a:cubicBezTo>
                <a:cubicBezTo>
                  <a:pt x="20828" y="14151"/>
                  <a:pt x="20785" y="13944"/>
                  <a:pt x="20853" y="13806"/>
                </a:cubicBezTo>
                <a:cubicBezTo>
                  <a:pt x="20964" y="13581"/>
                  <a:pt x="20998" y="13242"/>
                  <a:pt x="20976" y="12943"/>
                </a:cubicBezTo>
                <a:cubicBezTo>
                  <a:pt x="20974" y="12938"/>
                  <a:pt x="20969" y="12931"/>
                  <a:pt x="20968" y="12927"/>
                </a:cubicBezTo>
                <a:cubicBezTo>
                  <a:pt x="20914" y="12697"/>
                  <a:pt x="20871" y="12546"/>
                  <a:pt x="20814" y="12409"/>
                </a:cubicBezTo>
                <a:cubicBezTo>
                  <a:pt x="20813" y="12407"/>
                  <a:pt x="20808" y="12401"/>
                  <a:pt x="20807" y="12399"/>
                </a:cubicBezTo>
                <a:cubicBezTo>
                  <a:pt x="20802" y="12387"/>
                  <a:pt x="20789" y="12375"/>
                  <a:pt x="20784" y="12363"/>
                </a:cubicBezTo>
                <a:cubicBezTo>
                  <a:pt x="20686" y="12286"/>
                  <a:pt x="20614" y="12144"/>
                  <a:pt x="20584" y="12008"/>
                </a:cubicBezTo>
                <a:cubicBezTo>
                  <a:pt x="20575" y="11995"/>
                  <a:pt x="20577" y="11986"/>
                  <a:pt x="20568" y="11972"/>
                </a:cubicBezTo>
                <a:cubicBezTo>
                  <a:pt x="20068" y="11214"/>
                  <a:pt x="18815" y="10291"/>
                  <a:pt x="17547" y="9742"/>
                </a:cubicBezTo>
                <a:cubicBezTo>
                  <a:pt x="17456" y="9702"/>
                  <a:pt x="17289" y="9596"/>
                  <a:pt x="17101" y="9462"/>
                </a:cubicBezTo>
                <a:cubicBezTo>
                  <a:pt x="16951" y="9382"/>
                  <a:pt x="16839" y="9300"/>
                  <a:pt x="16839" y="9259"/>
                </a:cubicBezTo>
                <a:cubicBezTo>
                  <a:pt x="16839" y="9258"/>
                  <a:pt x="16832" y="9255"/>
                  <a:pt x="16832" y="9254"/>
                </a:cubicBezTo>
                <a:cubicBezTo>
                  <a:pt x="16643" y="9111"/>
                  <a:pt x="16478" y="8979"/>
                  <a:pt x="16309" y="8837"/>
                </a:cubicBezTo>
                <a:cubicBezTo>
                  <a:pt x="16295" y="8825"/>
                  <a:pt x="16275" y="8814"/>
                  <a:pt x="16263" y="8802"/>
                </a:cubicBezTo>
                <a:cubicBezTo>
                  <a:pt x="16015" y="8592"/>
                  <a:pt x="15815" y="8405"/>
                  <a:pt x="15809" y="8355"/>
                </a:cubicBezTo>
                <a:cubicBezTo>
                  <a:pt x="15802" y="8290"/>
                  <a:pt x="14325" y="7314"/>
                  <a:pt x="14325" y="7374"/>
                </a:cubicBezTo>
                <a:cubicBezTo>
                  <a:pt x="14325" y="7393"/>
                  <a:pt x="14069" y="7295"/>
                  <a:pt x="13756" y="7155"/>
                </a:cubicBezTo>
                <a:cubicBezTo>
                  <a:pt x="13609" y="7089"/>
                  <a:pt x="13484" y="7053"/>
                  <a:pt x="13356" y="7018"/>
                </a:cubicBezTo>
                <a:cubicBezTo>
                  <a:pt x="13305" y="7006"/>
                  <a:pt x="13252" y="6988"/>
                  <a:pt x="13203" y="6978"/>
                </a:cubicBezTo>
                <a:cubicBezTo>
                  <a:pt x="13066" y="6953"/>
                  <a:pt x="12941" y="6945"/>
                  <a:pt x="12834" y="6962"/>
                </a:cubicBezTo>
                <a:cubicBezTo>
                  <a:pt x="12682" y="6987"/>
                  <a:pt x="12559" y="6952"/>
                  <a:pt x="12449" y="6896"/>
                </a:cubicBezTo>
                <a:cubicBezTo>
                  <a:pt x="12261" y="6801"/>
                  <a:pt x="12134" y="6611"/>
                  <a:pt x="12134" y="6337"/>
                </a:cubicBezTo>
                <a:cubicBezTo>
                  <a:pt x="12134" y="6143"/>
                  <a:pt x="11885" y="5943"/>
                  <a:pt x="11181" y="5555"/>
                </a:cubicBezTo>
                <a:cubicBezTo>
                  <a:pt x="10709" y="5295"/>
                  <a:pt x="10136" y="5026"/>
                  <a:pt x="9789" y="4894"/>
                </a:cubicBezTo>
                <a:cubicBezTo>
                  <a:pt x="9710" y="4868"/>
                  <a:pt x="9631" y="4837"/>
                  <a:pt x="9551" y="4813"/>
                </a:cubicBezTo>
                <a:cubicBezTo>
                  <a:pt x="9502" y="4798"/>
                  <a:pt x="9448" y="4782"/>
                  <a:pt x="9397" y="4767"/>
                </a:cubicBezTo>
                <a:cubicBezTo>
                  <a:pt x="9195" y="4711"/>
                  <a:pt x="8984" y="4668"/>
                  <a:pt x="8766" y="4625"/>
                </a:cubicBezTo>
                <a:cubicBezTo>
                  <a:pt x="8053" y="4495"/>
                  <a:pt x="7199" y="4419"/>
                  <a:pt x="6391" y="441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8" name="Bild" descr="Bild"/>
          <p:cNvPicPr>
            <a:picLocks noChangeAspect="1"/>
          </p:cNvPicPr>
          <p:nvPr/>
        </p:nvPicPr>
        <p:blipFill>
          <a:blip r:embed="rId3">
            <a:extLst/>
          </a:blip>
          <a:srcRect l="31768" t="21277" r="28524" b="18407"/>
          <a:stretch>
            <a:fillRect/>
          </a:stretch>
        </p:blipFill>
        <p:spPr>
          <a:xfrm>
            <a:off x="4342254" y="4034982"/>
            <a:ext cx="1108377" cy="16836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2" h="21555" extrusionOk="0">
                <a:moveTo>
                  <a:pt x="5491" y="1"/>
                </a:moveTo>
                <a:cubicBezTo>
                  <a:pt x="5325" y="-12"/>
                  <a:pt x="5106" y="100"/>
                  <a:pt x="5176" y="220"/>
                </a:cubicBezTo>
                <a:cubicBezTo>
                  <a:pt x="5221" y="297"/>
                  <a:pt x="5378" y="381"/>
                  <a:pt x="5522" y="403"/>
                </a:cubicBezTo>
                <a:cubicBezTo>
                  <a:pt x="5665" y="424"/>
                  <a:pt x="5858" y="403"/>
                  <a:pt x="5952" y="357"/>
                </a:cubicBezTo>
                <a:cubicBezTo>
                  <a:pt x="6047" y="311"/>
                  <a:pt x="6176" y="306"/>
                  <a:pt x="6237" y="347"/>
                </a:cubicBezTo>
                <a:cubicBezTo>
                  <a:pt x="6298" y="387"/>
                  <a:pt x="6296" y="336"/>
                  <a:pt x="6237" y="235"/>
                </a:cubicBezTo>
                <a:cubicBezTo>
                  <a:pt x="6178" y="134"/>
                  <a:pt x="6037" y="74"/>
                  <a:pt x="5922" y="103"/>
                </a:cubicBezTo>
                <a:cubicBezTo>
                  <a:pt x="5806" y="132"/>
                  <a:pt x="5678" y="114"/>
                  <a:pt x="5629" y="62"/>
                </a:cubicBezTo>
                <a:cubicBezTo>
                  <a:pt x="5596" y="26"/>
                  <a:pt x="5547" y="6"/>
                  <a:pt x="5491" y="1"/>
                </a:cubicBezTo>
                <a:close/>
                <a:moveTo>
                  <a:pt x="9681" y="814"/>
                </a:moveTo>
                <a:cubicBezTo>
                  <a:pt x="9664" y="822"/>
                  <a:pt x="9681" y="859"/>
                  <a:pt x="9720" y="926"/>
                </a:cubicBezTo>
                <a:cubicBezTo>
                  <a:pt x="9837" y="1129"/>
                  <a:pt x="10033" y="1146"/>
                  <a:pt x="10189" y="967"/>
                </a:cubicBezTo>
                <a:cubicBezTo>
                  <a:pt x="10251" y="896"/>
                  <a:pt x="10244" y="874"/>
                  <a:pt x="10173" y="916"/>
                </a:cubicBezTo>
                <a:cubicBezTo>
                  <a:pt x="10103" y="958"/>
                  <a:pt x="9945" y="940"/>
                  <a:pt x="9827" y="875"/>
                </a:cubicBezTo>
                <a:cubicBezTo>
                  <a:pt x="9743" y="829"/>
                  <a:pt x="9699" y="806"/>
                  <a:pt x="9681" y="814"/>
                </a:cubicBezTo>
                <a:close/>
                <a:moveTo>
                  <a:pt x="2962" y="1099"/>
                </a:moveTo>
                <a:cubicBezTo>
                  <a:pt x="2822" y="1099"/>
                  <a:pt x="2755" y="1144"/>
                  <a:pt x="2808" y="1201"/>
                </a:cubicBezTo>
                <a:cubicBezTo>
                  <a:pt x="2861" y="1258"/>
                  <a:pt x="2929" y="1302"/>
                  <a:pt x="2962" y="1302"/>
                </a:cubicBezTo>
                <a:cubicBezTo>
                  <a:pt x="2995" y="1302"/>
                  <a:pt x="3062" y="1258"/>
                  <a:pt x="3115" y="1201"/>
                </a:cubicBezTo>
                <a:cubicBezTo>
                  <a:pt x="3169" y="1144"/>
                  <a:pt x="3101" y="1099"/>
                  <a:pt x="2962" y="1099"/>
                </a:cubicBezTo>
                <a:close/>
                <a:moveTo>
                  <a:pt x="11457" y="1099"/>
                </a:moveTo>
                <a:cubicBezTo>
                  <a:pt x="11355" y="1101"/>
                  <a:pt x="11405" y="1173"/>
                  <a:pt x="11573" y="1256"/>
                </a:cubicBezTo>
                <a:cubicBezTo>
                  <a:pt x="11938" y="1439"/>
                  <a:pt x="11925" y="1436"/>
                  <a:pt x="12065" y="1287"/>
                </a:cubicBezTo>
                <a:cubicBezTo>
                  <a:pt x="12132" y="1216"/>
                  <a:pt x="12112" y="1195"/>
                  <a:pt x="12011" y="1236"/>
                </a:cubicBezTo>
                <a:cubicBezTo>
                  <a:pt x="11917" y="1274"/>
                  <a:pt x="11796" y="1258"/>
                  <a:pt x="11742" y="1201"/>
                </a:cubicBezTo>
                <a:cubicBezTo>
                  <a:pt x="11688" y="1143"/>
                  <a:pt x="11560" y="1097"/>
                  <a:pt x="11457" y="1099"/>
                </a:cubicBezTo>
                <a:close/>
                <a:moveTo>
                  <a:pt x="6391" y="4412"/>
                </a:moveTo>
                <a:cubicBezTo>
                  <a:pt x="6121" y="4409"/>
                  <a:pt x="5859" y="4414"/>
                  <a:pt x="5606" y="4427"/>
                </a:cubicBezTo>
                <a:cubicBezTo>
                  <a:pt x="5152" y="4451"/>
                  <a:pt x="4736" y="4504"/>
                  <a:pt x="4399" y="4579"/>
                </a:cubicBezTo>
                <a:cubicBezTo>
                  <a:pt x="3310" y="4825"/>
                  <a:pt x="2294" y="5483"/>
                  <a:pt x="1939" y="6175"/>
                </a:cubicBezTo>
                <a:cubicBezTo>
                  <a:pt x="1743" y="6556"/>
                  <a:pt x="1570" y="6732"/>
                  <a:pt x="1416" y="6713"/>
                </a:cubicBezTo>
                <a:cubicBezTo>
                  <a:pt x="1228" y="6690"/>
                  <a:pt x="1059" y="6908"/>
                  <a:pt x="916" y="7298"/>
                </a:cubicBezTo>
                <a:cubicBezTo>
                  <a:pt x="912" y="7337"/>
                  <a:pt x="919" y="7373"/>
                  <a:pt x="901" y="7415"/>
                </a:cubicBezTo>
                <a:cubicBezTo>
                  <a:pt x="838" y="7557"/>
                  <a:pt x="783" y="8060"/>
                  <a:pt x="778" y="8532"/>
                </a:cubicBezTo>
                <a:cubicBezTo>
                  <a:pt x="776" y="8681"/>
                  <a:pt x="757" y="8756"/>
                  <a:pt x="747" y="8868"/>
                </a:cubicBezTo>
                <a:cubicBezTo>
                  <a:pt x="880" y="8988"/>
                  <a:pt x="852" y="9220"/>
                  <a:pt x="678" y="9325"/>
                </a:cubicBezTo>
                <a:cubicBezTo>
                  <a:pt x="646" y="9401"/>
                  <a:pt x="612" y="9457"/>
                  <a:pt x="563" y="9477"/>
                </a:cubicBezTo>
                <a:cubicBezTo>
                  <a:pt x="443" y="9526"/>
                  <a:pt x="332" y="9807"/>
                  <a:pt x="301" y="10138"/>
                </a:cubicBezTo>
                <a:cubicBezTo>
                  <a:pt x="272" y="10454"/>
                  <a:pt x="179" y="10795"/>
                  <a:pt x="94" y="10900"/>
                </a:cubicBezTo>
                <a:cubicBezTo>
                  <a:pt x="27" y="10982"/>
                  <a:pt x="-2" y="11152"/>
                  <a:pt x="1" y="11317"/>
                </a:cubicBezTo>
                <a:cubicBezTo>
                  <a:pt x="13" y="11343"/>
                  <a:pt x="19" y="11374"/>
                  <a:pt x="1" y="11398"/>
                </a:cubicBezTo>
                <a:cubicBezTo>
                  <a:pt x="4" y="11417"/>
                  <a:pt x="-2" y="11440"/>
                  <a:pt x="1" y="11459"/>
                </a:cubicBezTo>
                <a:cubicBezTo>
                  <a:pt x="38" y="11658"/>
                  <a:pt x="93" y="11985"/>
                  <a:pt x="125" y="12191"/>
                </a:cubicBezTo>
                <a:cubicBezTo>
                  <a:pt x="156" y="12397"/>
                  <a:pt x="263" y="12661"/>
                  <a:pt x="355" y="12775"/>
                </a:cubicBezTo>
                <a:cubicBezTo>
                  <a:pt x="448" y="12889"/>
                  <a:pt x="480" y="13013"/>
                  <a:pt x="424" y="13049"/>
                </a:cubicBezTo>
                <a:cubicBezTo>
                  <a:pt x="369" y="13086"/>
                  <a:pt x="451" y="13176"/>
                  <a:pt x="609" y="13253"/>
                </a:cubicBezTo>
                <a:cubicBezTo>
                  <a:pt x="808" y="13349"/>
                  <a:pt x="834" y="13415"/>
                  <a:pt x="709" y="13466"/>
                </a:cubicBezTo>
                <a:cubicBezTo>
                  <a:pt x="386" y="13598"/>
                  <a:pt x="525" y="14015"/>
                  <a:pt x="1101" y="14685"/>
                </a:cubicBezTo>
                <a:cubicBezTo>
                  <a:pt x="1412" y="15047"/>
                  <a:pt x="1680" y="15440"/>
                  <a:pt x="1701" y="15559"/>
                </a:cubicBezTo>
                <a:cubicBezTo>
                  <a:pt x="1722" y="15679"/>
                  <a:pt x="1892" y="15874"/>
                  <a:pt x="2077" y="15996"/>
                </a:cubicBezTo>
                <a:cubicBezTo>
                  <a:pt x="2263" y="16119"/>
                  <a:pt x="2421" y="16303"/>
                  <a:pt x="2431" y="16403"/>
                </a:cubicBezTo>
                <a:cubicBezTo>
                  <a:pt x="2441" y="16503"/>
                  <a:pt x="2458" y="16654"/>
                  <a:pt x="2470" y="16738"/>
                </a:cubicBezTo>
                <a:cubicBezTo>
                  <a:pt x="2481" y="16823"/>
                  <a:pt x="2684" y="16949"/>
                  <a:pt x="2915" y="17023"/>
                </a:cubicBezTo>
                <a:cubicBezTo>
                  <a:pt x="3207" y="17115"/>
                  <a:pt x="3318" y="17221"/>
                  <a:pt x="3277" y="17363"/>
                </a:cubicBezTo>
                <a:cubicBezTo>
                  <a:pt x="3236" y="17502"/>
                  <a:pt x="3466" y="17732"/>
                  <a:pt x="3992" y="18074"/>
                </a:cubicBezTo>
                <a:cubicBezTo>
                  <a:pt x="4418" y="18352"/>
                  <a:pt x="4761" y="18627"/>
                  <a:pt x="4761" y="18689"/>
                </a:cubicBezTo>
                <a:cubicBezTo>
                  <a:pt x="4761" y="18752"/>
                  <a:pt x="4911" y="18854"/>
                  <a:pt x="5091" y="18918"/>
                </a:cubicBezTo>
                <a:cubicBezTo>
                  <a:pt x="5271" y="18981"/>
                  <a:pt x="5376" y="19060"/>
                  <a:pt x="5330" y="19091"/>
                </a:cubicBezTo>
                <a:cubicBezTo>
                  <a:pt x="5239" y="19151"/>
                  <a:pt x="6075" y="19555"/>
                  <a:pt x="6529" y="19670"/>
                </a:cubicBezTo>
                <a:cubicBezTo>
                  <a:pt x="6680" y="19708"/>
                  <a:pt x="6806" y="19786"/>
                  <a:pt x="6806" y="19848"/>
                </a:cubicBezTo>
                <a:cubicBezTo>
                  <a:pt x="6806" y="19910"/>
                  <a:pt x="6869" y="19932"/>
                  <a:pt x="6952" y="19899"/>
                </a:cubicBezTo>
                <a:cubicBezTo>
                  <a:pt x="7035" y="19865"/>
                  <a:pt x="7245" y="19935"/>
                  <a:pt x="7421" y="20051"/>
                </a:cubicBezTo>
                <a:cubicBezTo>
                  <a:pt x="7596" y="20167"/>
                  <a:pt x="7744" y="20234"/>
                  <a:pt x="7744" y="20203"/>
                </a:cubicBezTo>
                <a:cubicBezTo>
                  <a:pt x="7744" y="20173"/>
                  <a:pt x="7904" y="20209"/>
                  <a:pt x="8098" y="20280"/>
                </a:cubicBezTo>
                <a:cubicBezTo>
                  <a:pt x="8291" y="20351"/>
                  <a:pt x="8545" y="20397"/>
                  <a:pt x="8659" y="20381"/>
                </a:cubicBezTo>
                <a:cubicBezTo>
                  <a:pt x="8773" y="20366"/>
                  <a:pt x="9100" y="20469"/>
                  <a:pt x="9389" y="20615"/>
                </a:cubicBezTo>
                <a:cubicBezTo>
                  <a:pt x="9679" y="20761"/>
                  <a:pt x="9984" y="20879"/>
                  <a:pt x="10066" y="20879"/>
                </a:cubicBezTo>
                <a:cubicBezTo>
                  <a:pt x="10147" y="20879"/>
                  <a:pt x="10289" y="20947"/>
                  <a:pt x="10389" y="21026"/>
                </a:cubicBezTo>
                <a:cubicBezTo>
                  <a:pt x="10488" y="21106"/>
                  <a:pt x="10890" y="21202"/>
                  <a:pt x="11273" y="21240"/>
                </a:cubicBezTo>
                <a:cubicBezTo>
                  <a:pt x="11656" y="21278"/>
                  <a:pt x="11995" y="21340"/>
                  <a:pt x="12034" y="21382"/>
                </a:cubicBezTo>
                <a:cubicBezTo>
                  <a:pt x="12073" y="21424"/>
                  <a:pt x="12377" y="21469"/>
                  <a:pt x="12703" y="21484"/>
                </a:cubicBezTo>
                <a:cubicBezTo>
                  <a:pt x="13029" y="21498"/>
                  <a:pt x="13308" y="21523"/>
                  <a:pt x="13326" y="21535"/>
                </a:cubicBezTo>
                <a:cubicBezTo>
                  <a:pt x="13407" y="21588"/>
                  <a:pt x="14437" y="21528"/>
                  <a:pt x="14717" y="21453"/>
                </a:cubicBezTo>
                <a:cubicBezTo>
                  <a:pt x="14890" y="21407"/>
                  <a:pt x="15179" y="21278"/>
                  <a:pt x="15363" y="21169"/>
                </a:cubicBezTo>
                <a:cubicBezTo>
                  <a:pt x="15548" y="21059"/>
                  <a:pt x="15800" y="20956"/>
                  <a:pt x="15917" y="20940"/>
                </a:cubicBezTo>
                <a:cubicBezTo>
                  <a:pt x="16299" y="20889"/>
                  <a:pt x="16755" y="20747"/>
                  <a:pt x="16862" y="20640"/>
                </a:cubicBezTo>
                <a:cubicBezTo>
                  <a:pt x="16920" y="20583"/>
                  <a:pt x="17247" y="20535"/>
                  <a:pt x="17593" y="20539"/>
                </a:cubicBezTo>
                <a:cubicBezTo>
                  <a:pt x="18181" y="20544"/>
                  <a:pt x="18276" y="20502"/>
                  <a:pt x="18977" y="19909"/>
                </a:cubicBezTo>
                <a:cubicBezTo>
                  <a:pt x="19965" y="19072"/>
                  <a:pt x="20292" y="18649"/>
                  <a:pt x="20069" y="18501"/>
                </a:cubicBezTo>
                <a:cubicBezTo>
                  <a:pt x="19944" y="18419"/>
                  <a:pt x="19988" y="18372"/>
                  <a:pt x="20238" y="18329"/>
                </a:cubicBezTo>
                <a:cubicBezTo>
                  <a:pt x="20559" y="18273"/>
                  <a:pt x="20774" y="18040"/>
                  <a:pt x="20830" y="17673"/>
                </a:cubicBezTo>
                <a:cubicBezTo>
                  <a:pt x="20843" y="17588"/>
                  <a:pt x="20982" y="17355"/>
                  <a:pt x="21137" y="17160"/>
                </a:cubicBezTo>
                <a:cubicBezTo>
                  <a:pt x="21483" y="16724"/>
                  <a:pt x="21598" y="15450"/>
                  <a:pt x="21306" y="15290"/>
                </a:cubicBezTo>
                <a:cubicBezTo>
                  <a:pt x="21199" y="15231"/>
                  <a:pt x="21127" y="15061"/>
                  <a:pt x="21153" y="14909"/>
                </a:cubicBezTo>
                <a:cubicBezTo>
                  <a:pt x="21178" y="14757"/>
                  <a:pt x="21096" y="14493"/>
                  <a:pt x="20968" y="14330"/>
                </a:cubicBezTo>
                <a:cubicBezTo>
                  <a:pt x="20828" y="14151"/>
                  <a:pt x="20785" y="13944"/>
                  <a:pt x="20853" y="13806"/>
                </a:cubicBezTo>
                <a:cubicBezTo>
                  <a:pt x="20964" y="13581"/>
                  <a:pt x="20998" y="13242"/>
                  <a:pt x="20976" y="12943"/>
                </a:cubicBezTo>
                <a:cubicBezTo>
                  <a:pt x="20974" y="12938"/>
                  <a:pt x="20969" y="12931"/>
                  <a:pt x="20968" y="12927"/>
                </a:cubicBezTo>
                <a:cubicBezTo>
                  <a:pt x="20914" y="12697"/>
                  <a:pt x="20871" y="12546"/>
                  <a:pt x="20814" y="12409"/>
                </a:cubicBezTo>
                <a:cubicBezTo>
                  <a:pt x="20813" y="12407"/>
                  <a:pt x="20808" y="12401"/>
                  <a:pt x="20807" y="12399"/>
                </a:cubicBezTo>
                <a:cubicBezTo>
                  <a:pt x="20802" y="12387"/>
                  <a:pt x="20789" y="12375"/>
                  <a:pt x="20784" y="12363"/>
                </a:cubicBezTo>
                <a:cubicBezTo>
                  <a:pt x="20686" y="12286"/>
                  <a:pt x="20614" y="12144"/>
                  <a:pt x="20584" y="12008"/>
                </a:cubicBezTo>
                <a:cubicBezTo>
                  <a:pt x="20575" y="11995"/>
                  <a:pt x="20577" y="11986"/>
                  <a:pt x="20568" y="11972"/>
                </a:cubicBezTo>
                <a:cubicBezTo>
                  <a:pt x="20068" y="11214"/>
                  <a:pt x="18815" y="10291"/>
                  <a:pt x="17547" y="9742"/>
                </a:cubicBezTo>
                <a:cubicBezTo>
                  <a:pt x="17456" y="9702"/>
                  <a:pt x="17289" y="9596"/>
                  <a:pt x="17101" y="9462"/>
                </a:cubicBezTo>
                <a:cubicBezTo>
                  <a:pt x="16951" y="9382"/>
                  <a:pt x="16839" y="9300"/>
                  <a:pt x="16839" y="9259"/>
                </a:cubicBezTo>
                <a:cubicBezTo>
                  <a:pt x="16839" y="9258"/>
                  <a:pt x="16832" y="9255"/>
                  <a:pt x="16832" y="9254"/>
                </a:cubicBezTo>
                <a:cubicBezTo>
                  <a:pt x="16643" y="9111"/>
                  <a:pt x="16478" y="8979"/>
                  <a:pt x="16309" y="8837"/>
                </a:cubicBezTo>
                <a:cubicBezTo>
                  <a:pt x="16295" y="8825"/>
                  <a:pt x="16275" y="8814"/>
                  <a:pt x="16263" y="8802"/>
                </a:cubicBezTo>
                <a:cubicBezTo>
                  <a:pt x="16015" y="8592"/>
                  <a:pt x="15815" y="8405"/>
                  <a:pt x="15809" y="8355"/>
                </a:cubicBezTo>
                <a:cubicBezTo>
                  <a:pt x="15802" y="8290"/>
                  <a:pt x="14325" y="7314"/>
                  <a:pt x="14325" y="7374"/>
                </a:cubicBezTo>
                <a:cubicBezTo>
                  <a:pt x="14325" y="7393"/>
                  <a:pt x="14069" y="7295"/>
                  <a:pt x="13756" y="7155"/>
                </a:cubicBezTo>
                <a:cubicBezTo>
                  <a:pt x="13609" y="7089"/>
                  <a:pt x="13484" y="7053"/>
                  <a:pt x="13356" y="7018"/>
                </a:cubicBezTo>
                <a:cubicBezTo>
                  <a:pt x="13305" y="7006"/>
                  <a:pt x="13252" y="6988"/>
                  <a:pt x="13203" y="6978"/>
                </a:cubicBezTo>
                <a:cubicBezTo>
                  <a:pt x="13066" y="6953"/>
                  <a:pt x="12941" y="6945"/>
                  <a:pt x="12834" y="6962"/>
                </a:cubicBezTo>
                <a:cubicBezTo>
                  <a:pt x="12682" y="6987"/>
                  <a:pt x="12559" y="6952"/>
                  <a:pt x="12449" y="6896"/>
                </a:cubicBezTo>
                <a:cubicBezTo>
                  <a:pt x="12261" y="6801"/>
                  <a:pt x="12134" y="6611"/>
                  <a:pt x="12134" y="6337"/>
                </a:cubicBezTo>
                <a:cubicBezTo>
                  <a:pt x="12134" y="6143"/>
                  <a:pt x="11885" y="5943"/>
                  <a:pt x="11181" y="5555"/>
                </a:cubicBezTo>
                <a:cubicBezTo>
                  <a:pt x="10709" y="5295"/>
                  <a:pt x="10136" y="5026"/>
                  <a:pt x="9789" y="4894"/>
                </a:cubicBezTo>
                <a:cubicBezTo>
                  <a:pt x="9710" y="4868"/>
                  <a:pt x="9631" y="4837"/>
                  <a:pt x="9551" y="4813"/>
                </a:cubicBezTo>
                <a:cubicBezTo>
                  <a:pt x="9502" y="4798"/>
                  <a:pt x="9448" y="4782"/>
                  <a:pt x="9397" y="4767"/>
                </a:cubicBezTo>
                <a:cubicBezTo>
                  <a:pt x="9195" y="4711"/>
                  <a:pt x="8984" y="4668"/>
                  <a:pt x="8766" y="4625"/>
                </a:cubicBezTo>
                <a:cubicBezTo>
                  <a:pt x="8053" y="4495"/>
                  <a:pt x="7199" y="4419"/>
                  <a:pt x="6391" y="441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9" name="Bild" descr="Bild"/>
          <p:cNvPicPr>
            <a:picLocks noChangeAspect="1"/>
          </p:cNvPicPr>
          <p:nvPr/>
        </p:nvPicPr>
        <p:blipFill>
          <a:blip r:embed="rId3">
            <a:extLst/>
          </a:blip>
          <a:srcRect l="31768" t="21277" r="28524" b="18407"/>
          <a:stretch>
            <a:fillRect/>
          </a:stretch>
        </p:blipFill>
        <p:spPr>
          <a:xfrm>
            <a:off x="5569921" y="4034982"/>
            <a:ext cx="1108377" cy="16836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2" h="21555" extrusionOk="0">
                <a:moveTo>
                  <a:pt x="5491" y="1"/>
                </a:moveTo>
                <a:cubicBezTo>
                  <a:pt x="5325" y="-12"/>
                  <a:pt x="5106" y="100"/>
                  <a:pt x="5176" y="220"/>
                </a:cubicBezTo>
                <a:cubicBezTo>
                  <a:pt x="5221" y="297"/>
                  <a:pt x="5378" y="381"/>
                  <a:pt x="5522" y="403"/>
                </a:cubicBezTo>
                <a:cubicBezTo>
                  <a:pt x="5665" y="424"/>
                  <a:pt x="5858" y="403"/>
                  <a:pt x="5952" y="357"/>
                </a:cubicBezTo>
                <a:cubicBezTo>
                  <a:pt x="6047" y="311"/>
                  <a:pt x="6176" y="306"/>
                  <a:pt x="6237" y="347"/>
                </a:cubicBezTo>
                <a:cubicBezTo>
                  <a:pt x="6298" y="387"/>
                  <a:pt x="6296" y="336"/>
                  <a:pt x="6237" y="235"/>
                </a:cubicBezTo>
                <a:cubicBezTo>
                  <a:pt x="6178" y="134"/>
                  <a:pt x="6037" y="74"/>
                  <a:pt x="5922" y="103"/>
                </a:cubicBezTo>
                <a:cubicBezTo>
                  <a:pt x="5806" y="132"/>
                  <a:pt x="5678" y="114"/>
                  <a:pt x="5629" y="62"/>
                </a:cubicBezTo>
                <a:cubicBezTo>
                  <a:pt x="5596" y="26"/>
                  <a:pt x="5547" y="6"/>
                  <a:pt x="5491" y="1"/>
                </a:cubicBezTo>
                <a:close/>
                <a:moveTo>
                  <a:pt x="9681" y="814"/>
                </a:moveTo>
                <a:cubicBezTo>
                  <a:pt x="9664" y="822"/>
                  <a:pt x="9681" y="859"/>
                  <a:pt x="9720" y="926"/>
                </a:cubicBezTo>
                <a:cubicBezTo>
                  <a:pt x="9837" y="1129"/>
                  <a:pt x="10033" y="1146"/>
                  <a:pt x="10189" y="967"/>
                </a:cubicBezTo>
                <a:cubicBezTo>
                  <a:pt x="10251" y="896"/>
                  <a:pt x="10244" y="874"/>
                  <a:pt x="10173" y="916"/>
                </a:cubicBezTo>
                <a:cubicBezTo>
                  <a:pt x="10103" y="958"/>
                  <a:pt x="9945" y="940"/>
                  <a:pt x="9827" y="875"/>
                </a:cubicBezTo>
                <a:cubicBezTo>
                  <a:pt x="9743" y="829"/>
                  <a:pt x="9699" y="806"/>
                  <a:pt x="9681" y="814"/>
                </a:cubicBezTo>
                <a:close/>
                <a:moveTo>
                  <a:pt x="2962" y="1099"/>
                </a:moveTo>
                <a:cubicBezTo>
                  <a:pt x="2822" y="1099"/>
                  <a:pt x="2755" y="1144"/>
                  <a:pt x="2808" y="1201"/>
                </a:cubicBezTo>
                <a:cubicBezTo>
                  <a:pt x="2861" y="1258"/>
                  <a:pt x="2929" y="1302"/>
                  <a:pt x="2962" y="1302"/>
                </a:cubicBezTo>
                <a:cubicBezTo>
                  <a:pt x="2995" y="1302"/>
                  <a:pt x="3062" y="1258"/>
                  <a:pt x="3115" y="1201"/>
                </a:cubicBezTo>
                <a:cubicBezTo>
                  <a:pt x="3169" y="1144"/>
                  <a:pt x="3101" y="1099"/>
                  <a:pt x="2962" y="1099"/>
                </a:cubicBezTo>
                <a:close/>
                <a:moveTo>
                  <a:pt x="11457" y="1099"/>
                </a:moveTo>
                <a:cubicBezTo>
                  <a:pt x="11355" y="1101"/>
                  <a:pt x="11405" y="1173"/>
                  <a:pt x="11573" y="1256"/>
                </a:cubicBezTo>
                <a:cubicBezTo>
                  <a:pt x="11938" y="1439"/>
                  <a:pt x="11925" y="1436"/>
                  <a:pt x="12065" y="1287"/>
                </a:cubicBezTo>
                <a:cubicBezTo>
                  <a:pt x="12132" y="1216"/>
                  <a:pt x="12112" y="1195"/>
                  <a:pt x="12011" y="1236"/>
                </a:cubicBezTo>
                <a:cubicBezTo>
                  <a:pt x="11917" y="1274"/>
                  <a:pt x="11796" y="1258"/>
                  <a:pt x="11742" y="1201"/>
                </a:cubicBezTo>
                <a:cubicBezTo>
                  <a:pt x="11688" y="1143"/>
                  <a:pt x="11560" y="1097"/>
                  <a:pt x="11457" y="1099"/>
                </a:cubicBezTo>
                <a:close/>
                <a:moveTo>
                  <a:pt x="6391" y="4412"/>
                </a:moveTo>
                <a:cubicBezTo>
                  <a:pt x="6121" y="4409"/>
                  <a:pt x="5859" y="4414"/>
                  <a:pt x="5606" y="4427"/>
                </a:cubicBezTo>
                <a:cubicBezTo>
                  <a:pt x="5152" y="4451"/>
                  <a:pt x="4736" y="4504"/>
                  <a:pt x="4399" y="4579"/>
                </a:cubicBezTo>
                <a:cubicBezTo>
                  <a:pt x="3310" y="4825"/>
                  <a:pt x="2294" y="5483"/>
                  <a:pt x="1939" y="6175"/>
                </a:cubicBezTo>
                <a:cubicBezTo>
                  <a:pt x="1743" y="6556"/>
                  <a:pt x="1570" y="6732"/>
                  <a:pt x="1416" y="6713"/>
                </a:cubicBezTo>
                <a:cubicBezTo>
                  <a:pt x="1228" y="6690"/>
                  <a:pt x="1059" y="6908"/>
                  <a:pt x="916" y="7298"/>
                </a:cubicBezTo>
                <a:cubicBezTo>
                  <a:pt x="912" y="7337"/>
                  <a:pt x="919" y="7373"/>
                  <a:pt x="901" y="7415"/>
                </a:cubicBezTo>
                <a:cubicBezTo>
                  <a:pt x="838" y="7557"/>
                  <a:pt x="783" y="8060"/>
                  <a:pt x="778" y="8532"/>
                </a:cubicBezTo>
                <a:cubicBezTo>
                  <a:pt x="776" y="8681"/>
                  <a:pt x="757" y="8756"/>
                  <a:pt x="747" y="8868"/>
                </a:cubicBezTo>
                <a:cubicBezTo>
                  <a:pt x="880" y="8988"/>
                  <a:pt x="852" y="9220"/>
                  <a:pt x="678" y="9325"/>
                </a:cubicBezTo>
                <a:cubicBezTo>
                  <a:pt x="646" y="9401"/>
                  <a:pt x="612" y="9457"/>
                  <a:pt x="563" y="9477"/>
                </a:cubicBezTo>
                <a:cubicBezTo>
                  <a:pt x="443" y="9526"/>
                  <a:pt x="332" y="9807"/>
                  <a:pt x="301" y="10138"/>
                </a:cubicBezTo>
                <a:cubicBezTo>
                  <a:pt x="272" y="10454"/>
                  <a:pt x="179" y="10795"/>
                  <a:pt x="94" y="10900"/>
                </a:cubicBezTo>
                <a:cubicBezTo>
                  <a:pt x="27" y="10982"/>
                  <a:pt x="-2" y="11152"/>
                  <a:pt x="1" y="11317"/>
                </a:cubicBezTo>
                <a:cubicBezTo>
                  <a:pt x="13" y="11343"/>
                  <a:pt x="19" y="11374"/>
                  <a:pt x="1" y="11398"/>
                </a:cubicBezTo>
                <a:cubicBezTo>
                  <a:pt x="4" y="11417"/>
                  <a:pt x="-2" y="11440"/>
                  <a:pt x="1" y="11459"/>
                </a:cubicBezTo>
                <a:cubicBezTo>
                  <a:pt x="38" y="11658"/>
                  <a:pt x="93" y="11985"/>
                  <a:pt x="125" y="12191"/>
                </a:cubicBezTo>
                <a:cubicBezTo>
                  <a:pt x="156" y="12397"/>
                  <a:pt x="263" y="12661"/>
                  <a:pt x="355" y="12775"/>
                </a:cubicBezTo>
                <a:cubicBezTo>
                  <a:pt x="448" y="12889"/>
                  <a:pt x="480" y="13013"/>
                  <a:pt x="424" y="13049"/>
                </a:cubicBezTo>
                <a:cubicBezTo>
                  <a:pt x="369" y="13086"/>
                  <a:pt x="451" y="13176"/>
                  <a:pt x="609" y="13253"/>
                </a:cubicBezTo>
                <a:cubicBezTo>
                  <a:pt x="808" y="13349"/>
                  <a:pt x="834" y="13415"/>
                  <a:pt x="709" y="13466"/>
                </a:cubicBezTo>
                <a:cubicBezTo>
                  <a:pt x="386" y="13598"/>
                  <a:pt x="525" y="14015"/>
                  <a:pt x="1101" y="14685"/>
                </a:cubicBezTo>
                <a:cubicBezTo>
                  <a:pt x="1412" y="15047"/>
                  <a:pt x="1680" y="15440"/>
                  <a:pt x="1701" y="15559"/>
                </a:cubicBezTo>
                <a:cubicBezTo>
                  <a:pt x="1722" y="15679"/>
                  <a:pt x="1892" y="15874"/>
                  <a:pt x="2077" y="15996"/>
                </a:cubicBezTo>
                <a:cubicBezTo>
                  <a:pt x="2263" y="16119"/>
                  <a:pt x="2421" y="16303"/>
                  <a:pt x="2431" y="16403"/>
                </a:cubicBezTo>
                <a:cubicBezTo>
                  <a:pt x="2441" y="16503"/>
                  <a:pt x="2458" y="16654"/>
                  <a:pt x="2470" y="16738"/>
                </a:cubicBezTo>
                <a:cubicBezTo>
                  <a:pt x="2481" y="16823"/>
                  <a:pt x="2684" y="16949"/>
                  <a:pt x="2915" y="17023"/>
                </a:cubicBezTo>
                <a:cubicBezTo>
                  <a:pt x="3207" y="17115"/>
                  <a:pt x="3318" y="17221"/>
                  <a:pt x="3277" y="17363"/>
                </a:cubicBezTo>
                <a:cubicBezTo>
                  <a:pt x="3236" y="17502"/>
                  <a:pt x="3466" y="17732"/>
                  <a:pt x="3992" y="18074"/>
                </a:cubicBezTo>
                <a:cubicBezTo>
                  <a:pt x="4418" y="18352"/>
                  <a:pt x="4761" y="18627"/>
                  <a:pt x="4761" y="18689"/>
                </a:cubicBezTo>
                <a:cubicBezTo>
                  <a:pt x="4761" y="18752"/>
                  <a:pt x="4911" y="18854"/>
                  <a:pt x="5091" y="18918"/>
                </a:cubicBezTo>
                <a:cubicBezTo>
                  <a:pt x="5271" y="18981"/>
                  <a:pt x="5376" y="19060"/>
                  <a:pt x="5330" y="19091"/>
                </a:cubicBezTo>
                <a:cubicBezTo>
                  <a:pt x="5239" y="19151"/>
                  <a:pt x="6075" y="19555"/>
                  <a:pt x="6529" y="19670"/>
                </a:cubicBezTo>
                <a:cubicBezTo>
                  <a:pt x="6680" y="19708"/>
                  <a:pt x="6806" y="19786"/>
                  <a:pt x="6806" y="19848"/>
                </a:cubicBezTo>
                <a:cubicBezTo>
                  <a:pt x="6806" y="19910"/>
                  <a:pt x="6869" y="19932"/>
                  <a:pt x="6952" y="19899"/>
                </a:cubicBezTo>
                <a:cubicBezTo>
                  <a:pt x="7035" y="19865"/>
                  <a:pt x="7245" y="19935"/>
                  <a:pt x="7421" y="20051"/>
                </a:cubicBezTo>
                <a:cubicBezTo>
                  <a:pt x="7596" y="20167"/>
                  <a:pt x="7744" y="20234"/>
                  <a:pt x="7744" y="20203"/>
                </a:cubicBezTo>
                <a:cubicBezTo>
                  <a:pt x="7744" y="20173"/>
                  <a:pt x="7904" y="20209"/>
                  <a:pt x="8098" y="20280"/>
                </a:cubicBezTo>
                <a:cubicBezTo>
                  <a:pt x="8291" y="20351"/>
                  <a:pt x="8545" y="20397"/>
                  <a:pt x="8659" y="20381"/>
                </a:cubicBezTo>
                <a:cubicBezTo>
                  <a:pt x="8773" y="20366"/>
                  <a:pt x="9100" y="20469"/>
                  <a:pt x="9389" y="20615"/>
                </a:cubicBezTo>
                <a:cubicBezTo>
                  <a:pt x="9679" y="20761"/>
                  <a:pt x="9984" y="20879"/>
                  <a:pt x="10066" y="20879"/>
                </a:cubicBezTo>
                <a:cubicBezTo>
                  <a:pt x="10147" y="20879"/>
                  <a:pt x="10289" y="20947"/>
                  <a:pt x="10389" y="21026"/>
                </a:cubicBezTo>
                <a:cubicBezTo>
                  <a:pt x="10488" y="21106"/>
                  <a:pt x="10890" y="21202"/>
                  <a:pt x="11273" y="21240"/>
                </a:cubicBezTo>
                <a:cubicBezTo>
                  <a:pt x="11656" y="21278"/>
                  <a:pt x="11995" y="21340"/>
                  <a:pt x="12034" y="21382"/>
                </a:cubicBezTo>
                <a:cubicBezTo>
                  <a:pt x="12073" y="21424"/>
                  <a:pt x="12377" y="21469"/>
                  <a:pt x="12703" y="21484"/>
                </a:cubicBezTo>
                <a:cubicBezTo>
                  <a:pt x="13029" y="21498"/>
                  <a:pt x="13308" y="21523"/>
                  <a:pt x="13326" y="21535"/>
                </a:cubicBezTo>
                <a:cubicBezTo>
                  <a:pt x="13407" y="21588"/>
                  <a:pt x="14437" y="21528"/>
                  <a:pt x="14717" y="21453"/>
                </a:cubicBezTo>
                <a:cubicBezTo>
                  <a:pt x="14890" y="21407"/>
                  <a:pt x="15179" y="21278"/>
                  <a:pt x="15363" y="21169"/>
                </a:cubicBezTo>
                <a:cubicBezTo>
                  <a:pt x="15548" y="21059"/>
                  <a:pt x="15800" y="20956"/>
                  <a:pt x="15917" y="20940"/>
                </a:cubicBezTo>
                <a:cubicBezTo>
                  <a:pt x="16299" y="20889"/>
                  <a:pt x="16755" y="20747"/>
                  <a:pt x="16862" y="20640"/>
                </a:cubicBezTo>
                <a:cubicBezTo>
                  <a:pt x="16920" y="20583"/>
                  <a:pt x="17247" y="20535"/>
                  <a:pt x="17593" y="20539"/>
                </a:cubicBezTo>
                <a:cubicBezTo>
                  <a:pt x="18181" y="20544"/>
                  <a:pt x="18276" y="20502"/>
                  <a:pt x="18977" y="19909"/>
                </a:cubicBezTo>
                <a:cubicBezTo>
                  <a:pt x="19965" y="19072"/>
                  <a:pt x="20292" y="18649"/>
                  <a:pt x="20069" y="18501"/>
                </a:cubicBezTo>
                <a:cubicBezTo>
                  <a:pt x="19944" y="18419"/>
                  <a:pt x="19988" y="18372"/>
                  <a:pt x="20238" y="18329"/>
                </a:cubicBezTo>
                <a:cubicBezTo>
                  <a:pt x="20559" y="18273"/>
                  <a:pt x="20774" y="18040"/>
                  <a:pt x="20830" y="17673"/>
                </a:cubicBezTo>
                <a:cubicBezTo>
                  <a:pt x="20843" y="17588"/>
                  <a:pt x="20982" y="17355"/>
                  <a:pt x="21137" y="17160"/>
                </a:cubicBezTo>
                <a:cubicBezTo>
                  <a:pt x="21483" y="16724"/>
                  <a:pt x="21598" y="15450"/>
                  <a:pt x="21306" y="15290"/>
                </a:cubicBezTo>
                <a:cubicBezTo>
                  <a:pt x="21199" y="15231"/>
                  <a:pt x="21127" y="15061"/>
                  <a:pt x="21153" y="14909"/>
                </a:cubicBezTo>
                <a:cubicBezTo>
                  <a:pt x="21178" y="14757"/>
                  <a:pt x="21096" y="14493"/>
                  <a:pt x="20968" y="14330"/>
                </a:cubicBezTo>
                <a:cubicBezTo>
                  <a:pt x="20828" y="14151"/>
                  <a:pt x="20785" y="13944"/>
                  <a:pt x="20853" y="13806"/>
                </a:cubicBezTo>
                <a:cubicBezTo>
                  <a:pt x="20964" y="13581"/>
                  <a:pt x="20998" y="13242"/>
                  <a:pt x="20976" y="12943"/>
                </a:cubicBezTo>
                <a:cubicBezTo>
                  <a:pt x="20974" y="12938"/>
                  <a:pt x="20969" y="12931"/>
                  <a:pt x="20968" y="12927"/>
                </a:cubicBezTo>
                <a:cubicBezTo>
                  <a:pt x="20914" y="12697"/>
                  <a:pt x="20871" y="12546"/>
                  <a:pt x="20814" y="12409"/>
                </a:cubicBezTo>
                <a:cubicBezTo>
                  <a:pt x="20813" y="12407"/>
                  <a:pt x="20808" y="12401"/>
                  <a:pt x="20807" y="12399"/>
                </a:cubicBezTo>
                <a:cubicBezTo>
                  <a:pt x="20802" y="12387"/>
                  <a:pt x="20789" y="12375"/>
                  <a:pt x="20784" y="12363"/>
                </a:cubicBezTo>
                <a:cubicBezTo>
                  <a:pt x="20686" y="12286"/>
                  <a:pt x="20614" y="12144"/>
                  <a:pt x="20584" y="12008"/>
                </a:cubicBezTo>
                <a:cubicBezTo>
                  <a:pt x="20575" y="11995"/>
                  <a:pt x="20577" y="11986"/>
                  <a:pt x="20568" y="11972"/>
                </a:cubicBezTo>
                <a:cubicBezTo>
                  <a:pt x="20068" y="11214"/>
                  <a:pt x="18815" y="10291"/>
                  <a:pt x="17547" y="9742"/>
                </a:cubicBezTo>
                <a:cubicBezTo>
                  <a:pt x="17456" y="9702"/>
                  <a:pt x="17289" y="9596"/>
                  <a:pt x="17101" y="9462"/>
                </a:cubicBezTo>
                <a:cubicBezTo>
                  <a:pt x="16951" y="9382"/>
                  <a:pt x="16839" y="9300"/>
                  <a:pt x="16839" y="9259"/>
                </a:cubicBezTo>
                <a:cubicBezTo>
                  <a:pt x="16839" y="9258"/>
                  <a:pt x="16832" y="9255"/>
                  <a:pt x="16832" y="9254"/>
                </a:cubicBezTo>
                <a:cubicBezTo>
                  <a:pt x="16643" y="9111"/>
                  <a:pt x="16478" y="8979"/>
                  <a:pt x="16309" y="8837"/>
                </a:cubicBezTo>
                <a:cubicBezTo>
                  <a:pt x="16295" y="8825"/>
                  <a:pt x="16275" y="8814"/>
                  <a:pt x="16263" y="8802"/>
                </a:cubicBezTo>
                <a:cubicBezTo>
                  <a:pt x="16015" y="8592"/>
                  <a:pt x="15815" y="8405"/>
                  <a:pt x="15809" y="8355"/>
                </a:cubicBezTo>
                <a:cubicBezTo>
                  <a:pt x="15802" y="8290"/>
                  <a:pt x="14325" y="7314"/>
                  <a:pt x="14325" y="7374"/>
                </a:cubicBezTo>
                <a:cubicBezTo>
                  <a:pt x="14325" y="7393"/>
                  <a:pt x="14069" y="7295"/>
                  <a:pt x="13756" y="7155"/>
                </a:cubicBezTo>
                <a:cubicBezTo>
                  <a:pt x="13609" y="7089"/>
                  <a:pt x="13484" y="7053"/>
                  <a:pt x="13356" y="7018"/>
                </a:cubicBezTo>
                <a:cubicBezTo>
                  <a:pt x="13305" y="7006"/>
                  <a:pt x="13252" y="6988"/>
                  <a:pt x="13203" y="6978"/>
                </a:cubicBezTo>
                <a:cubicBezTo>
                  <a:pt x="13066" y="6953"/>
                  <a:pt x="12941" y="6945"/>
                  <a:pt x="12834" y="6962"/>
                </a:cubicBezTo>
                <a:cubicBezTo>
                  <a:pt x="12682" y="6987"/>
                  <a:pt x="12559" y="6952"/>
                  <a:pt x="12449" y="6896"/>
                </a:cubicBezTo>
                <a:cubicBezTo>
                  <a:pt x="12261" y="6801"/>
                  <a:pt x="12134" y="6611"/>
                  <a:pt x="12134" y="6337"/>
                </a:cubicBezTo>
                <a:cubicBezTo>
                  <a:pt x="12134" y="6143"/>
                  <a:pt x="11885" y="5943"/>
                  <a:pt x="11181" y="5555"/>
                </a:cubicBezTo>
                <a:cubicBezTo>
                  <a:pt x="10709" y="5295"/>
                  <a:pt x="10136" y="5026"/>
                  <a:pt x="9789" y="4894"/>
                </a:cubicBezTo>
                <a:cubicBezTo>
                  <a:pt x="9710" y="4868"/>
                  <a:pt x="9631" y="4837"/>
                  <a:pt x="9551" y="4813"/>
                </a:cubicBezTo>
                <a:cubicBezTo>
                  <a:pt x="9502" y="4798"/>
                  <a:pt x="9448" y="4782"/>
                  <a:pt x="9397" y="4767"/>
                </a:cubicBezTo>
                <a:cubicBezTo>
                  <a:pt x="9195" y="4711"/>
                  <a:pt x="8984" y="4668"/>
                  <a:pt x="8766" y="4625"/>
                </a:cubicBezTo>
                <a:cubicBezTo>
                  <a:pt x="8053" y="4495"/>
                  <a:pt x="7199" y="4419"/>
                  <a:pt x="6391" y="441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0" name="OR"/>
          <p:cNvSpPr txBox="1"/>
          <p:nvPr/>
        </p:nvSpPr>
        <p:spPr>
          <a:xfrm>
            <a:off x="2709432" y="6181936"/>
            <a:ext cx="1447801" cy="115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/>
            </a:lvl1pPr>
          </a:lstStyle>
          <a:p>
            <a:r>
              <a:t>OR</a:t>
            </a:r>
          </a:p>
        </p:txBody>
      </p:sp>
      <p:pic>
        <p:nvPicPr>
          <p:cNvPr id="321" name="Skärmavbild 2017-10-24 kl. 08.13.57.png" descr="Skärmavbild 2017-10-24 kl. 08.13.5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97379" y="8115806"/>
            <a:ext cx="1550232" cy="656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Skärmavbild 2017-10-24 kl. 08.13.57.png" descr="Skärmavbild 2017-10-24 kl. 08.13.5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46199" y="8115806"/>
            <a:ext cx="1550232" cy="656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Skärmavbild 2017-10-24 kl. 08.13.57.png" descr="Skärmavbild 2017-10-24 kl. 08.13.5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95018" y="8115806"/>
            <a:ext cx="1550232" cy="656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Skärmavbild 2017-10-24 kl. 08.13.57.png" descr="Skärmavbild 2017-10-24 kl. 08.13.5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3838" y="8115806"/>
            <a:ext cx="1550232" cy="6564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Rektangel"/>
          <p:cNvSpPr/>
          <p:nvPr/>
        </p:nvSpPr>
        <p:spPr>
          <a:xfrm>
            <a:off x="-18521" y="-17198"/>
            <a:ext cx="13236576" cy="1006435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7" name="The Game changers!"/>
          <p:cNvSpPr txBox="1"/>
          <p:nvPr/>
        </p:nvSpPr>
        <p:spPr>
          <a:xfrm>
            <a:off x="844122" y="2679699"/>
            <a:ext cx="11511291" cy="439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3000" b="0">
                <a:solidFill>
                  <a:srgbClr val="0433FF"/>
                </a:solidFill>
                <a:latin typeface="Railroad Gothic ATF"/>
                <a:ea typeface="Railroad Gothic ATF"/>
                <a:cs typeface="Railroad Gothic ATF"/>
                <a:sym typeface="Railroad Gothic ATF"/>
              </a:defRPr>
            </a:lvl1pPr>
          </a:lstStyle>
          <a:p>
            <a:r>
              <a:t>The Game changers!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4319" y="4510437"/>
            <a:ext cx="4478603" cy="4478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12544" y="4487200"/>
            <a:ext cx="5571630" cy="37144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IMG_1891.JPG" descr="IMG_1891.JPG"/>
          <p:cNvPicPr>
            <a:picLocks noChangeAspect="1"/>
          </p:cNvPicPr>
          <p:nvPr/>
        </p:nvPicPr>
        <p:blipFill>
          <a:blip r:embed="rId4">
            <a:extLst/>
          </a:blip>
          <a:srcRect l="8593" t="2676" r="7694" b="3274"/>
          <a:stretch>
            <a:fillRect/>
          </a:stretch>
        </p:blipFill>
        <p:spPr>
          <a:xfrm rot="5658129">
            <a:off x="5264272" y="253658"/>
            <a:ext cx="4581428" cy="5147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71" extrusionOk="0">
                <a:moveTo>
                  <a:pt x="5770" y="0"/>
                </a:moveTo>
                <a:lnTo>
                  <a:pt x="5508" y="559"/>
                </a:lnTo>
                <a:cubicBezTo>
                  <a:pt x="5085" y="1463"/>
                  <a:pt x="4823" y="2035"/>
                  <a:pt x="4539" y="2671"/>
                </a:cubicBezTo>
                <a:cubicBezTo>
                  <a:pt x="4392" y="3000"/>
                  <a:pt x="4253" y="3304"/>
                  <a:pt x="4230" y="3348"/>
                </a:cubicBezTo>
                <a:cubicBezTo>
                  <a:pt x="4208" y="3392"/>
                  <a:pt x="4086" y="3660"/>
                  <a:pt x="3959" y="3945"/>
                </a:cubicBezTo>
                <a:cubicBezTo>
                  <a:pt x="3832" y="4230"/>
                  <a:pt x="3649" y="4643"/>
                  <a:pt x="3552" y="4862"/>
                </a:cubicBezTo>
                <a:cubicBezTo>
                  <a:pt x="3454" y="5081"/>
                  <a:pt x="3351" y="5281"/>
                  <a:pt x="3322" y="5307"/>
                </a:cubicBezTo>
                <a:cubicBezTo>
                  <a:pt x="3292" y="5334"/>
                  <a:pt x="2996" y="5391"/>
                  <a:pt x="2663" y="5435"/>
                </a:cubicBezTo>
                <a:cubicBezTo>
                  <a:pt x="712" y="5695"/>
                  <a:pt x="227" y="5762"/>
                  <a:pt x="211" y="5776"/>
                </a:cubicBezTo>
                <a:cubicBezTo>
                  <a:pt x="190" y="5795"/>
                  <a:pt x="263" y="6227"/>
                  <a:pt x="606" y="8087"/>
                </a:cubicBezTo>
                <a:cubicBezTo>
                  <a:pt x="751" y="8875"/>
                  <a:pt x="953" y="9977"/>
                  <a:pt x="1053" y="10535"/>
                </a:cubicBezTo>
                <a:cubicBezTo>
                  <a:pt x="1153" y="11093"/>
                  <a:pt x="1296" y="11879"/>
                  <a:pt x="1369" y="12280"/>
                </a:cubicBezTo>
                <a:lnTo>
                  <a:pt x="1502" y="13010"/>
                </a:lnTo>
                <a:lnTo>
                  <a:pt x="750" y="13748"/>
                </a:lnTo>
                <a:cubicBezTo>
                  <a:pt x="337" y="14155"/>
                  <a:pt x="0" y="14501"/>
                  <a:pt x="0" y="14518"/>
                </a:cubicBezTo>
                <a:cubicBezTo>
                  <a:pt x="0" y="14548"/>
                  <a:pt x="322" y="14805"/>
                  <a:pt x="1388" y="15626"/>
                </a:cubicBezTo>
                <a:cubicBezTo>
                  <a:pt x="1989" y="16090"/>
                  <a:pt x="2082" y="16173"/>
                  <a:pt x="2082" y="16247"/>
                </a:cubicBezTo>
                <a:cubicBezTo>
                  <a:pt x="2082" y="16287"/>
                  <a:pt x="2122" y="16310"/>
                  <a:pt x="2192" y="16310"/>
                </a:cubicBezTo>
                <a:cubicBezTo>
                  <a:pt x="2270" y="16310"/>
                  <a:pt x="2375" y="16383"/>
                  <a:pt x="2560" y="16568"/>
                </a:cubicBezTo>
                <a:cubicBezTo>
                  <a:pt x="2703" y="16710"/>
                  <a:pt x="2844" y="16827"/>
                  <a:pt x="2873" y="16827"/>
                </a:cubicBezTo>
                <a:cubicBezTo>
                  <a:pt x="2902" y="16827"/>
                  <a:pt x="2962" y="16868"/>
                  <a:pt x="3007" y="16918"/>
                </a:cubicBezTo>
                <a:cubicBezTo>
                  <a:pt x="3052" y="16969"/>
                  <a:pt x="3125" y="17022"/>
                  <a:pt x="3168" y="17037"/>
                </a:cubicBezTo>
                <a:cubicBezTo>
                  <a:pt x="3211" y="17051"/>
                  <a:pt x="3242" y="17085"/>
                  <a:pt x="3235" y="17111"/>
                </a:cubicBezTo>
                <a:cubicBezTo>
                  <a:pt x="3229" y="17138"/>
                  <a:pt x="3265" y="17179"/>
                  <a:pt x="3314" y="17205"/>
                </a:cubicBezTo>
                <a:cubicBezTo>
                  <a:pt x="3363" y="17230"/>
                  <a:pt x="3544" y="17373"/>
                  <a:pt x="3716" y="17522"/>
                </a:cubicBezTo>
                <a:cubicBezTo>
                  <a:pt x="3889" y="17671"/>
                  <a:pt x="4302" y="18009"/>
                  <a:pt x="4634" y="18274"/>
                </a:cubicBezTo>
                <a:cubicBezTo>
                  <a:pt x="4967" y="18539"/>
                  <a:pt x="5470" y="18944"/>
                  <a:pt x="5753" y="19176"/>
                </a:cubicBezTo>
                <a:cubicBezTo>
                  <a:pt x="6036" y="19407"/>
                  <a:pt x="6470" y="19757"/>
                  <a:pt x="6716" y="19954"/>
                </a:cubicBezTo>
                <a:cubicBezTo>
                  <a:pt x="6962" y="20151"/>
                  <a:pt x="7386" y="20500"/>
                  <a:pt x="7657" y="20732"/>
                </a:cubicBezTo>
                <a:cubicBezTo>
                  <a:pt x="7928" y="20964"/>
                  <a:pt x="8287" y="21255"/>
                  <a:pt x="8457" y="21378"/>
                </a:cubicBezTo>
                <a:cubicBezTo>
                  <a:pt x="8756" y="21594"/>
                  <a:pt x="8770" y="21600"/>
                  <a:pt x="8861" y="21534"/>
                </a:cubicBezTo>
                <a:cubicBezTo>
                  <a:pt x="9043" y="21402"/>
                  <a:pt x="9851" y="20624"/>
                  <a:pt x="11912" y="18598"/>
                </a:cubicBezTo>
                <a:cubicBezTo>
                  <a:pt x="13874" y="16669"/>
                  <a:pt x="15162" y="15430"/>
                  <a:pt x="15226" y="15408"/>
                </a:cubicBezTo>
                <a:cubicBezTo>
                  <a:pt x="15273" y="15392"/>
                  <a:pt x="15978" y="15636"/>
                  <a:pt x="16624" y="15892"/>
                </a:cubicBezTo>
                <a:lnTo>
                  <a:pt x="16772" y="15950"/>
                </a:lnTo>
                <a:lnTo>
                  <a:pt x="16864" y="15763"/>
                </a:lnTo>
                <a:cubicBezTo>
                  <a:pt x="16914" y="15658"/>
                  <a:pt x="17086" y="15295"/>
                  <a:pt x="17247" y="14956"/>
                </a:cubicBezTo>
                <a:cubicBezTo>
                  <a:pt x="17408" y="14616"/>
                  <a:pt x="17563" y="14315"/>
                  <a:pt x="17593" y="14287"/>
                </a:cubicBezTo>
                <a:cubicBezTo>
                  <a:pt x="17623" y="14259"/>
                  <a:pt x="17868" y="14214"/>
                  <a:pt x="18147" y="14186"/>
                </a:cubicBezTo>
                <a:cubicBezTo>
                  <a:pt x="18421" y="14158"/>
                  <a:pt x="18656" y="14125"/>
                  <a:pt x="18669" y="14114"/>
                </a:cubicBezTo>
                <a:cubicBezTo>
                  <a:pt x="18694" y="14092"/>
                  <a:pt x="18495" y="12931"/>
                  <a:pt x="18433" y="12745"/>
                </a:cubicBezTo>
                <a:cubicBezTo>
                  <a:pt x="18388" y="12610"/>
                  <a:pt x="18471" y="12383"/>
                  <a:pt x="18779" y="11801"/>
                </a:cubicBezTo>
                <a:cubicBezTo>
                  <a:pt x="18880" y="11610"/>
                  <a:pt x="18962" y="11440"/>
                  <a:pt x="18962" y="11423"/>
                </a:cubicBezTo>
                <a:cubicBezTo>
                  <a:pt x="18962" y="11406"/>
                  <a:pt x="19046" y="11306"/>
                  <a:pt x="19147" y="11200"/>
                </a:cubicBezTo>
                <a:cubicBezTo>
                  <a:pt x="19366" y="10974"/>
                  <a:pt x="19472" y="10995"/>
                  <a:pt x="19344" y="11240"/>
                </a:cubicBezTo>
                <a:cubicBezTo>
                  <a:pt x="19300" y="11324"/>
                  <a:pt x="19254" y="11410"/>
                  <a:pt x="19243" y="11431"/>
                </a:cubicBezTo>
                <a:cubicBezTo>
                  <a:pt x="19232" y="11453"/>
                  <a:pt x="19418" y="11295"/>
                  <a:pt x="19656" y="11079"/>
                </a:cubicBezTo>
                <a:lnTo>
                  <a:pt x="20090" y="10686"/>
                </a:lnTo>
                <a:lnTo>
                  <a:pt x="19942" y="10552"/>
                </a:lnTo>
                <a:cubicBezTo>
                  <a:pt x="19861" y="10477"/>
                  <a:pt x="19782" y="10417"/>
                  <a:pt x="19766" y="10417"/>
                </a:cubicBezTo>
                <a:cubicBezTo>
                  <a:pt x="19738" y="10417"/>
                  <a:pt x="19687" y="10501"/>
                  <a:pt x="19593" y="10710"/>
                </a:cubicBezTo>
                <a:lnTo>
                  <a:pt x="19540" y="10824"/>
                </a:lnTo>
                <a:lnTo>
                  <a:pt x="19437" y="10738"/>
                </a:lnTo>
                <a:lnTo>
                  <a:pt x="19333" y="10651"/>
                </a:lnTo>
                <a:lnTo>
                  <a:pt x="19546" y="10186"/>
                </a:lnTo>
                <a:cubicBezTo>
                  <a:pt x="19663" y="9929"/>
                  <a:pt x="20167" y="8877"/>
                  <a:pt x="20664" y="7847"/>
                </a:cubicBezTo>
                <a:cubicBezTo>
                  <a:pt x="21162" y="6818"/>
                  <a:pt x="21576" y="5956"/>
                  <a:pt x="21588" y="5931"/>
                </a:cubicBezTo>
                <a:cubicBezTo>
                  <a:pt x="21600" y="5905"/>
                  <a:pt x="21535" y="5863"/>
                  <a:pt x="21438" y="5835"/>
                </a:cubicBezTo>
                <a:cubicBezTo>
                  <a:pt x="21288" y="5791"/>
                  <a:pt x="20574" y="5532"/>
                  <a:pt x="17980" y="4577"/>
                </a:cubicBezTo>
                <a:cubicBezTo>
                  <a:pt x="16959" y="4202"/>
                  <a:pt x="17024" y="4251"/>
                  <a:pt x="16963" y="3812"/>
                </a:cubicBezTo>
                <a:cubicBezTo>
                  <a:pt x="16935" y="3610"/>
                  <a:pt x="16904" y="3435"/>
                  <a:pt x="16892" y="3425"/>
                </a:cubicBezTo>
                <a:cubicBezTo>
                  <a:pt x="16880" y="3414"/>
                  <a:pt x="16545" y="3454"/>
                  <a:pt x="16148" y="3513"/>
                </a:cubicBezTo>
                <a:lnTo>
                  <a:pt x="15424" y="3619"/>
                </a:lnTo>
                <a:lnTo>
                  <a:pt x="15145" y="3519"/>
                </a:lnTo>
                <a:cubicBezTo>
                  <a:pt x="14992" y="3464"/>
                  <a:pt x="13758" y="3001"/>
                  <a:pt x="12403" y="2492"/>
                </a:cubicBezTo>
                <a:cubicBezTo>
                  <a:pt x="11049" y="1982"/>
                  <a:pt x="9768" y="1505"/>
                  <a:pt x="9559" y="1429"/>
                </a:cubicBezTo>
                <a:cubicBezTo>
                  <a:pt x="9133" y="1274"/>
                  <a:pt x="8731" y="1123"/>
                  <a:pt x="8463" y="1018"/>
                </a:cubicBezTo>
                <a:cubicBezTo>
                  <a:pt x="8364" y="979"/>
                  <a:pt x="8150" y="901"/>
                  <a:pt x="7988" y="843"/>
                </a:cubicBezTo>
                <a:cubicBezTo>
                  <a:pt x="7825" y="786"/>
                  <a:pt x="7260" y="573"/>
                  <a:pt x="6731" y="369"/>
                </a:cubicBezTo>
                <a:lnTo>
                  <a:pt x="577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32" name="IMG_1892.JPG" descr="IMG_1892.JPG"/>
          <p:cNvPicPr>
            <a:picLocks noChangeAspect="1"/>
          </p:cNvPicPr>
          <p:nvPr/>
        </p:nvPicPr>
        <p:blipFill>
          <a:blip r:embed="rId5">
            <a:extLst/>
          </a:blip>
          <a:srcRect l="7409" t="8505" r="617" b="15504"/>
          <a:stretch>
            <a:fillRect/>
          </a:stretch>
        </p:blipFill>
        <p:spPr>
          <a:xfrm rot="6688217">
            <a:off x="975477" y="598893"/>
            <a:ext cx="4481768" cy="3702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595" extrusionOk="0">
                <a:moveTo>
                  <a:pt x="17871" y="0"/>
                </a:moveTo>
                <a:cubicBezTo>
                  <a:pt x="17836" y="0"/>
                  <a:pt x="17522" y="110"/>
                  <a:pt x="17172" y="243"/>
                </a:cubicBezTo>
                <a:cubicBezTo>
                  <a:pt x="16263" y="588"/>
                  <a:pt x="12846" y="1823"/>
                  <a:pt x="11625" y="2247"/>
                </a:cubicBezTo>
                <a:cubicBezTo>
                  <a:pt x="11524" y="2282"/>
                  <a:pt x="11103" y="2436"/>
                  <a:pt x="10688" y="2590"/>
                </a:cubicBezTo>
                <a:cubicBezTo>
                  <a:pt x="10273" y="2743"/>
                  <a:pt x="9138" y="3144"/>
                  <a:pt x="8163" y="3481"/>
                </a:cubicBezTo>
                <a:cubicBezTo>
                  <a:pt x="7188" y="3818"/>
                  <a:pt x="6243" y="4150"/>
                  <a:pt x="6064" y="4217"/>
                </a:cubicBezTo>
                <a:cubicBezTo>
                  <a:pt x="5521" y="4421"/>
                  <a:pt x="3852" y="5009"/>
                  <a:pt x="2621" y="5430"/>
                </a:cubicBezTo>
                <a:cubicBezTo>
                  <a:pt x="1983" y="5648"/>
                  <a:pt x="1258" y="5903"/>
                  <a:pt x="1012" y="5995"/>
                </a:cubicBezTo>
                <a:cubicBezTo>
                  <a:pt x="765" y="6087"/>
                  <a:pt x="444" y="6197"/>
                  <a:pt x="299" y="6242"/>
                </a:cubicBezTo>
                <a:cubicBezTo>
                  <a:pt x="154" y="6287"/>
                  <a:pt x="22" y="6335"/>
                  <a:pt x="7" y="6346"/>
                </a:cubicBezTo>
                <a:cubicBezTo>
                  <a:pt x="-9" y="6358"/>
                  <a:pt x="3" y="6461"/>
                  <a:pt x="33" y="6576"/>
                </a:cubicBezTo>
                <a:cubicBezTo>
                  <a:pt x="93" y="6804"/>
                  <a:pt x="333" y="7824"/>
                  <a:pt x="484" y="8487"/>
                </a:cubicBezTo>
                <a:cubicBezTo>
                  <a:pt x="572" y="8870"/>
                  <a:pt x="1052" y="10887"/>
                  <a:pt x="1153" y="11300"/>
                </a:cubicBezTo>
                <a:cubicBezTo>
                  <a:pt x="1177" y="11394"/>
                  <a:pt x="1354" y="12138"/>
                  <a:pt x="1547" y="12952"/>
                </a:cubicBezTo>
                <a:cubicBezTo>
                  <a:pt x="1741" y="13766"/>
                  <a:pt x="1935" y="14576"/>
                  <a:pt x="1979" y="14753"/>
                </a:cubicBezTo>
                <a:cubicBezTo>
                  <a:pt x="2023" y="14929"/>
                  <a:pt x="2082" y="15184"/>
                  <a:pt x="2111" y="15320"/>
                </a:cubicBezTo>
                <a:cubicBezTo>
                  <a:pt x="2140" y="15456"/>
                  <a:pt x="2283" y="16066"/>
                  <a:pt x="2428" y="16676"/>
                </a:cubicBezTo>
                <a:cubicBezTo>
                  <a:pt x="2574" y="17287"/>
                  <a:pt x="2788" y="18197"/>
                  <a:pt x="2904" y="18699"/>
                </a:cubicBezTo>
                <a:cubicBezTo>
                  <a:pt x="3020" y="19201"/>
                  <a:pt x="3141" y="19711"/>
                  <a:pt x="3174" y="19833"/>
                </a:cubicBezTo>
                <a:cubicBezTo>
                  <a:pt x="3400" y="20685"/>
                  <a:pt x="3595" y="21527"/>
                  <a:pt x="3575" y="21567"/>
                </a:cubicBezTo>
                <a:cubicBezTo>
                  <a:pt x="3568" y="21581"/>
                  <a:pt x="3562" y="21593"/>
                  <a:pt x="3577" y="21595"/>
                </a:cubicBezTo>
                <a:cubicBezTo>
                  <a:pt x="3623" y="21600"/>
                  <a:pt x="3858" y="21523"/>
                  <a:pt x="4801" y="21215"/>
                </a:cubicBezTo>
                <a:cubicBezTo>
                  <a:pt x="5361" y="21032"/>
                  <a:pt x="6178" y="20768"/>
                  <a:pt x="6615" y="20627"/>
                </a:cubicBezTo>
                <a:cubicBezTo>
                  <a:pt x="7052" y="20486"/>
                  <a:pt x="7563" y="20317"/>
                  <a:pt x="7754" y="20252"/>
                </a:cubicBezTo>
                <a:cubicBezTo>
                  <a:pt x="9973" y="19501"/>
                  <a:pt x="10468" y="19341"/>
                  <a:pt x="13215" y="18475"/>
                </a:cubicBezTo>
                <a:cubicBezTo>
                  <a:pt x="15453" y="17769"/>
                  <a:pt x="15769" y="17669"/>
                  <a:pt x="16312" y="17493"/>
                </a:cubicBezTo>
                <a:cubicBezTo>
                  <a:pt x="16524" y="17424"/>
                  <a:pt x="17312" y="17177"/>
                  <a:pt x="18062" y="16945"/>
                </a:cubicBezTo>
                <a:cubicBezTo>
                  <a:pt x="18813" y="16712"/>
                  <a:pt x="19640" y="16456"/>
                  <a:pt x="19897" y="16375"/>
                </a:cubicBezTo>
                <a:cubicBezTo>
                  <a:pt x="20155" y="16294"/>
                  <a:pt x="20576" y="16162"/>
                  <a:pt x="20834" y="16081"/>
                </a:cubicBezTo>
                <a:cubicBezTo>
                  <a:pt x="21469" y="15884"/>
                  <a:pt x="21591" y="15853"/>
                  <a:pt x="21585" y="15797"/>
                </a:cubicBezTo>
                <a:cubicBezTo>
                  <a:pt x="21583" y="15778"/>
                  <a:pt x="21567" y="15756"/>
                  <a:pt x="21551" y="15725"/>
                </a:cubicBezTo>
                <a:cubicBezTo>
                  <a:pt x="21520" y="15665"/>
                  <a:pt x="21353" y="14994"/>
                  <a:pt x="21180" y="14234"/>
                </a:cubicBezTo>
                <a:cubicBezTo>
                  <a:pt x="20760" y="12387"/>
                  <a:pt x="19829" y="8318"/>
                  <a:pt x="19530" y="7032"/>
                </a:cubicBezTo>
                <a:cubicBezTo>
                  <a:pt x="19125" y="5283"/>
                  <a:pt x="18571" y="2855"/>
                  <a:pt x="18267" y="1481"/>
                </a:cubicBezTo>
                <a:cubicBezTo>
                  <a:pt x="18108" y="762"/>
                  <a:pt x="17969" y="133"/>
                  <a:pt x="17957" y="86"/>
                </a:cubicBezTo>
                <a:cubicBezTo>
                  <a:pt x="17946" y="38"/>
                  <a:pt x="17906" y="0"/>
                  <a:pt x="1787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3" name="Lake card"/>
          <p:cNvSpPr txBox="1"/>
          <p:nvPr/>
        </p:nvSpPr>
        <p:spPr>
          <a:xfrm>
            <a:off x="810270" y="4485038"/>
            <a:ext cx="2813496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500"/>
            </a:lvl1pPr>
          </a:lstStyle>
          <a:p>
            <a:r>
              <a:t>Lake card</a:t>
            </a:r>
          </a:p>
        </p:txBody>
      </p:sp>
      <p:sp>
        <p:nvSpPr>
          <p:cNvPr id="334" name="3 cards"/>
          <p:cNvSpPr txBox="1"/>
          <p:nvPr/>
        </p:nvSpPr>
        <p:spPr>
          <a:xfrm>
            <a:off x="9898305" y="4182069"/>
            <a:ext cx="2115123" cy="78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500"/>
            </a:lvl1pPr>
          </a:lstStyle>
          <a:p>
            <a:r>
              <a:t>3 cards</a:t>
            </a:r>
          </a:p>
        </p:txBody>
      </p:sp>
      <p:sp>
        <p:nvSpPr>
          <p:cNvPr id="335" name="3 Buck beans"/>
          <p:cNvSpPr txBox="1"/>
          <p:nvPr/>
        </p:nvSpPr>
        <p:spPr>
          <a:xfrm>
            <a:off x="1124526" y="8305335"/>
            <a:ext cx="3798190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500"/>
            </a:lvl1pPr>
          </a:lstStyle>
          <a:p>
            <a:r>
              <a:t>3 Buck beans</a:t>
            </a:r>
          </a:p>
        </p:txBody>
      </p:sp>
      <p:sp>
        <p:nvSpPr>
          <p:cNvPr id="336" name="3 Well-being beans"/>
          <p:cNvSpPr txBox="1"/>
          <p:nvPr/>
        </p:nvSpPr>
        <p:spPr>
          <a:xfrm>
            <a:off x="7199265" y="8305335"/>
            <a:ext cx="5276089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500"/>
            </a:lvl1pPr>
          </a:lstStyle>
          <a:p>
            <a:r>
              <a:t>3 Well-being beans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Decide the shape of the lake"/>
          <p:cNvSpPr txBox="1"/>
          <p:nvPr/>
        </p:nvSpPr>
        <p:spPr>
          <a:xfrm>
            <a:off x="835082" y="3834672"/>
            <a:ext cx="11334636" cy="208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500"/>
            </a:lvl1pPr>
          </a:lstStyle>
          <a:p>
            <a:r>
              <a:t>Decide the shape of the lake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he youngest person around the table starts by taking a card from the pile and place it next to any lake card."/>
          <p:cNvSpPr txBox="1"/>
          <p:nvPr/>
        </p:nvSpPr>
        <p:spPr>
          <a:xfrm>
            <a:off x="981859" y="1828072"/>
            <a:ext cx="11334636" cy="6097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500"/>
            </a:lvl1pPr>
          </a:lstStyle>
          <a:p>
            <a:r>
              <a:t>The youngest person around the table starts by taking a card from the pile and place it next to any lake card.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He/she then plays one of their own cards…"/>
          <p:cNvSpPr txBox="1"/>
          <p:nvPr/>
        </p:nvSpPr>
        <p:spPr>
          <a:xfrm>
            <a:off x="583926" y="874771"/>
            <a:ext cx="5664946" cy="5262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500"/>
            </a:pPr>
            <a:r>
              <a:t>He/she then plays one of their own cards</a:t>
            </a:r>
          </a:p>
          <a:p>
            <a:pPr algn="l">
              <a:defRPr sz="5500"/>
            </a:pPr>
            <a:endParaRPr/>
          </a:p>
          <a:p>
            <a:pPr algn="l">
              <a:defRPr sz="5500"/>
            </a:pPr>
            <a:r>
              <a:t>Pays the investment cost</a:t>
            </a:r>
          </a:p>
        </p:txBody>
      </p:sp>
      <p:pic>
        <p:nvPicPr>
          <p:cNvPr id="343" name="Skärmavbild 2017-10-23 kl. 14.52.52.png" descr="Skärmavbild 2017-10-23 kl. 14.52.52.png"/>
          <p:cNvPicPr>
            <a:picLocks noChangeAspect="1"/>
          </p:cNvPicPr>
          <p:nvPr/>
        </p:nvPicPr>
        <p:blipFill>
          <a:blip r:embed="rId2">
            <a:extLst/>
          </a:blip>
          <a:srcRect l="4921" t="3521" r="4921" b="2366"/>
          <a:stretch>
            <a:fillRect/>
          </a:stretch>
        </p:blipFill>
        <p:spPr>
          <a:xfrm>
            <a:off x="7048560" y="1363472"/>
            <a:ext cx="5602288" cy="7856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344" name="Rektangel"/>
          <p:cNvSpPr/>
          <p:nvPr/>
        </p:nvSpPr>
        <p:spPr>
          <a:xfrm>
            <a:off x="6997303" y="2055018"/>
            <a:ext cx="1206897" cy="1881784"/>
          </a:xfrm>
          <a:prstGeom prst="rect">
            <a:avLst/>
          </a:prstGeom>
          <a:ln w="1016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5" name="Linje"/>
          <p:cNvSpPr/>
          <p:nvPr/>
        </p:nvSpPr>
        <p:spPr>
          <a:xfrm flipV="1">
            <a:off x="5719003" y="3225799"/>
            <a:ext cx="1097692" cy="1958446"/>
          </a:xfrm>
          <a:prstGeom prst="line">
            <a:avLst/>
          </a:prstGeom>
          <a:ln w="1016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355" name="Gruppera"/>
          <p:cNvGrpSpPr/>
          <p:nvPr/>
        </p:nvGrpSpPr>
        <p:grpSpPr>
          <a:xfrm>
            <a:off x="308371" y="6236315"/>
            <a:ext cx="6503774" cy="2806830"/>
            <a:chOff x="0" y="-85"/>
            <a:chExt cx="6503772" cy="2806828"/>
          </a:xfrm>
        </p:grpSpPr>
        <p:pic>
          <p:nvPicPr>
            <p:cNvPr id="346" name="Bild" descr="Bild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1768" t="21277" r="28524" b="18407"/>
            <a:stretch>
              <a:fillRect/>
            </a:stretch>
          </p:blipFill>
          <p:spPr>
            <a:xfrm>
              <a:off x="46083" y="-86"/>
              <a:ext cx="1108377" cy="1683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555" extrusionOk="0">
                  <a:moveTo>
                    <a:pt x="5491" y="1"/>
                  </a:moveTo>
                  <a:cubicBezTo>
                    <a:pt x="5325" y="-12"/>
                    <a:pt x="5106" y="100"/>
                    <a:pt x="5176" y="220"/>
                  </a:cubicBezTo>
                  <a:cubicBezTo>
                    <a:pt x="5221" y="297"/>
                    <a:pt x="5378" y="381"/>
                    <a:pt x="5522" y="403"/>
                  </a:cubicBezTo>
                  <a:cubicBezTo>
                    <a:pt x="5665" y="424"/>
                    <a:pt x="5858" y="403"/>
                    <a:pt x="5952" y="357"/>
                  </a:cubicBezTo>
                  <a:cubicBezTo>
                    <a:pt x="6047" y="311"/>
                    <a:pt x="6176" y="306"/>
                    <a:pt x="6237" y="347"/>
                  </a:cubicBezTo>
                  <a:cubicBezTo>
                    <a:pt x="6298" y="387"/>
                    <a:pt x="6296" y="336"/>
                    <a:pt x="6237" y="235"/>
                  </a:cubicBezTo>
                  <a:cubicBezTo>
                    <a:pt x="6178" y="134"/>
                    <a:pt x="6037" y="74"/>
                    <a:pt x="5922" y="103"/>
                  </a:cubicBezTo>
                  <a:cubicBezTo>
                    <a:pt x="5806" y="132"/>
                    <a:pt x="5678" y="114"/>
                    <a:pt x="5629" y="62"/>
                  </a:cubicBezTo>
                  <a:cubicBezTo>
                    <a:pt x="5596" y="26"/>
                    <a:pt x="5547" y="6"/>
                    <a:pt x="5491" y="1"/>
                  </a:cubicBezTo>
                  <a:close/>
                  <a:moveTo>
                    <a:pt x="9681" y="814"/>
                  </a:moveTo>
                  <a:cubicBezTo>
                    <a:pt x="9664" y="822"/>
                    <a:pt x="9681" y="859"/>
                    <a:pt x="9720" y="926"/>
                  </a:cubicBezTo>
                  <a:cubicBezTo>
                    <a:pt x="9837" y="1129"/>
                    <a:pt x="10033" y="1146"/>
                    <a:pt x="10189" y="967"/>
                  </a:cubicBezTo>
                  <a:cubicBezTo>
                    <a:pt x="10251" y="896"/>
                    <a:pt x="10244" y="874"/>
                    <a:pt x="10173" y="916"/>
                  </a:cubicBezTo>
                  <a:cubicBezTo>
                    <a:pt x="10103" y="958"/>
                    <a:pt x="9945" y="940"/>
                    <a:pt x="9827" y="875"/>
                  </a:cubicBezTo>
                  <a:cubicBezTo>
                    <a:pt x="9743" y="829"/>
                    <a:pt x="9699" y="806"/>
                    <a:pt x="9681" y="814"/>
                  </a:cubicBezTo>
                  <a:close/>
                  <a:moveTo>
                    <a:pt x="2962" y="1099"/>
                  </a:moveTo>
                  <a:cubicBezTo>
                    <a:pt x="2822" y="1099"/>
                    <a:pt x="2755" y="1144"/>
                    <a:pt x="2808" y="1201"/>
                  </a:cubicBezTo>
                  <a:cubicBezTo>
                    <a:pt x="2861" y="1258"/>
                    <a:pt x="2929" y="1302"/>
                    <a:pt x="2962" y="1302"/>
                  </a:cubicBezTo>
                  <a:cubicBezTo>
                    <a:pt x="2995" y="1302"/>
                    <a:pt x="3062" y="1258"/>
                    <a:pt x="3115" y="1201"/>
                  </a:cubicBezTo>
                  <a:cubicBezTo>
                    <a:pt x="3169" y="1144"/>
                    <a:pt x="3101" y="1099"/>
                    <a:pt x="2962" y="1099"/>
                  </a:cubicBezTo>
                  <a:close/>
                  <a:moveTo>
                    <a:pt x="11457" y="1099"/>
                  </a:moveTo>
                  <a:cubicBezTo>
                    <a:pt x="11355" y="1101"/>
                    <a:pt x="11405" y="1173"/>
                    <a:pt x="11573" y="1256"/>
                  </a:cubicBezTo>
                  <a:cubicBezTo>
                    <a:pt x="11938" y="1439"/>
                    <a:pt x="11925" y="1436"/>
                    <a:pt x="12065" y="1287"/>
                  </a:cubicBezTo>
                  <a:cubicBezTo>
                    <a:pt x="12132" y="1216"/>
                    <a:pt x="12112" y="1195"/>
                    <a:pt x="12011" y="1236"/>
                  </a:cubicBezTo>
                  <a:cubicBezTo>
                    <a:pt x="11917" y="1274"/>
                    <a:pt x="11796" y="1258"/>
                    <a:pt x="11742" y="1201"/>
                  </a:cubicBezTo>
                  <a:cubicBezTo>
                    <a:pt x="11688" y="1143"/>
                    <a:pt x="11560" y="1097"/>
                    <a:pt x="11457" y="1099"/>
                  </a:cubicBezTo>
                  <a:close/>
                  <a:moveTo>
                    <a:pt x="6391" y="4412"/>
                  </a:moveTo>
                  <a:cubicBezTo>
                    <a:pt x="6121" y="4409"/>
                    <a:pt x="5859" y="4414"/>
                    <a:pt x="5606" y="4427"/>
                  </a:cubicBezTo>
                  <a:cubicBezTo>
                    <a:pt x="5152" y="4451"/>
                    <a:pt x="4736" y="4504"/>
                    <a:pt x="4399" y="4579"/>
                  </a:cubicBezTo>
                  <a:cubicBezTo>
                    <a:pt x="3310" y="4825"/>
                    <a:pt x="2294" y="5483"/>
                    <a:pt x="1939" y="6175"/>
                  </a:cubicBezTo>
                  <a:cubicBezTo>
                    <a:pt x="1743" y="6556"/>
                    <a:pt x="1570" y="6732"/>
                    <a:pt x="1416" y="6713"/>
                  </a:cubicBezTo>
                  <a:cubicBezTo>
                    <a:pt x="1228" y="6690"/>
                    <a:pt x="1059" y="6908"/>
                    <a:pt x="916" y="7298"/>
                  </a:cubicBezTo>
                  <a:cubicBezTo>
                    <a:pt x="912" y="7337"/>
                    <a:pt x="919" y="7373"/>
                    <a:pt x="901" y="7415"/>
                  </a:cubicBezTo>
                  <a:cubicBezTo>
                    <a:pt x="838" y="7557"/>
                    <a:pt x="783" y="8060"/>
                    <a:pt x="778" y="8532"/>
                  </a:cubicBezTo>
                  <a:cubicBezTo>
                    <a:pt x="776" y="8681"/>
                    <a:pt x="757" y="8756"/>
                    <a:pt x="747" y="8868"/>
                  </a:cubicBezTo>
                  <a:cubicBezTo>
                    <a:pt x="880" y="8988"/>
                    <a:pt x="852" y="9220"/>
                    <a:pt x="678" y="9325"/>
                  </a:cubicBezTo>
                  <a:cubicBezTo>
                    <a:pt x="646" y="9401"/>
                    <a:pt x="612" y="9457"/>
                    <a:pt x="563" y="9477"/>
                  </a:cubicBezTo>
                  <a:cubicBezTo>
                    <a:pt x="443" y="9526"/>
                    <a:pt x="332" y="9807"/>
                    <a:pt x="301" y="10138"/>
                  </a:cubicBezTo>
                  <a:cubicBezTo>
                    <a:pt x="272" y="10454"/>
                    <a:pt x="179" y="10795"/>
                    <a:pt x="94" y="10900"/>
                  </a:cubicBezTo>
                  <a:cubicBezTo>
                    <a:pt x="27" y="10982"/>
                    <a:pt x="-2" y="11152"/>
                    <a:pt x="1" y="11317"/>
                  </a:cubicBezTo>
                  <a:cubicBezTo>
                    <a:pt x="13" y="11343"/>
                    <a:pt x="19" y="11374"/>
                    <a:pt x="1" y="11398"/>
                  </a:cubicBezTo>
                  <a:cubicBezTo>
                    <a:pt x="4" y="11417"/>
                    <a:pt x="-2" y="11440"/>
                    <a:pt x="1" y="11459"/>
                  </a:cubicBezTo>
                  <a:cubicBezTo>
                    <a:pt x="38" y="11658"/>
                    <a:pt x="93" y="11985"/>
                    <a:pt x="125" y="12191"/>
                  </a:cubicBezTo>
                  <a:cubicBezTo>
                    <a:pt x="156" y="12397"/>
                    <a:pt x="263" y="12661"/>
                    <a:pt x="355" y="12775"/>
                  </a:cubicBezTo>
                  <a:cubicBezTo>
                    <a:pt x="448" y="12889"/>
                    <a:pt x="480" y="13013"/>
                    <a:pt x="424" y="13049"/>
                  </a:cubicBezTo>
                  <a:cubicBezTo>
                    <a:pt x="369" y="13086"/>
                    <a:pt x="451" y="13176"/>
                    <a:pt x="609" y="13253"/>
                  </a:cubicBezTo>
                  <a:cubicBezTo>
                    <a:pt x="808" y="13349"/>
                    <a:pt x="834" y="13415"/>
                    <a:pt x="709" y="13466"/>
                  </a:cubicBezTo>
                  <a:cubicBezTo>
                    <a:pt x="386" y="13598"/>
                    <a:pt x="525" y="14015"/>
                    <a:pt x="1101" y="14685"/>
                  </a:cubicBezTo>
                  <a:cubicBezTo>
                    <a:pt x="1412" y="15047"/>
                    <a:pt x="1680" y="15440"/>
                    <a:pt x="1701" y="15559"/>
                  </a:cubicBezTo>
                  <a:cubicBezTo>
                    <a:pt x="1722" y="15679"/>
                    <a:pt x="1892" y="15874"/>
                    <a:pt x="2077" y="15996"/>
                  </a:cubicBezTo>
                  <a:cubicBezTo>
                    <a:pt x="2263" y="16119"/>
                    <a:pt x="2421" y="16303"/>
                    <a:pt x="2431" y="16403"/>
                  </a:cubicBezTo>
                  <a:cubicBezTo>
                    <a:pt x="2441" y="16503"/>
                    <a:pt x="2458" y="16654"/>
                    <a:pt x="2470" y="16738"/>
                  </a:cubicBezTo>
                  <a:cubicBezTo>
                    <a:pt x="2481" y="16823"/>
                    <a:pt x="2684" y="16949"/>
                    <a:pt x="2915" y="17023"/>
                  </a:cubicBezTo>
                  <a:cubicBezTo>
                    <a:pt x="3207" y="17115"/>
                    <a:pt x="3318" y="17221"/>
                    <a:pt x="3277" y="17363"/>
                  </a:cubicBezTo>
                  <a:cubicBezTo>
                    <a:pt x="3236" y="17502"/>
                    <a:pt x="3466" y="17732"/>
                    <a:pt x="3992" y="18074"/>
                  </a:cubicBezTo>
                  <a:cubicBezTo>
                    <a:pt x="4418" y="18352"/>
                    <a:pt x="4761" y="18627"/>
                    <a:pt x="4761" y="18689"/>
                  </a:cubicBezTo>
                  <a:cubicBezTo>
                    <a:pt x="4761" y="18752"/>
                    <a:pt x="4911" y="18854"/>
                    <a:pt x="5091" y="18918"/>
                  </a:cubicBezTo>
                  <a:cubicBezTo>
                    <a:pt x="5271" y="18981"/>
                    <a:pt x="5376" y="19060"/>
                    <a:pt x="5330" y="19091"/>
                  </a:cubicBezTo>
                  <a:cubicBezTo>
                    <a:pt x="5239" y="19151"/>
                    <a:pt x="6075" y="19555"/>
                    <a:pt x="6529" y="19670"/>
                  </a:cubicBezTo>
                  <a:cubicBezTo>
                    <a:pt x="6680" y="19708"/>
                    <a:pt x="6806" y="19786"/>
                    <a:pt x="6806" y="19848"/>
                  </a:cubicBezTo>
                  <a:cubicBezTo>
                    <a:pt x="6806" y="19910"/>
                    <a:pt x="6869" y="19932"/>
                    <a:pt x="6952" y="19899"/>
                  </a:cubicBezTo>
                  <a:cubicBezTo>
                    <a:pt x="7035" y="19865"/>
                    <a:pt x="7245" y="19935"/>
                    <a:pt x="7421" y="20051"/>
                  </a:cubicBezTo>
                  <a:cubicBezTo>
                    <a:pt x="7596" y="20167"/>
                    <a:pt x="7744" y="20234"/>
                    <a:pt x="7744" y="20203"/>
                  </a:cubicBezTo>
                  <a:cubicBezTo>
                    <a:pt x="7744" y="20173"/>
                    <a:pt x="7904" y="20209"/>
                    <a:pt x="8098" y="20280"/>
                  </a:cubicBezTo>
                  <a:cubicBezTo>
                    <a:pt x="8291" y="20351"/>
                    <a:pt x="8545" y="20397"/>
                    <a:pt x="8659" y="20381"/>
                  </a:cubicBezTo>
                  <a:cubicBezTo>
                    <a:pt x="8773" y="20366"/>
                    <a:pt x="9100" y="20469"/>
                    <a:pt x="9389" y="20615"/>
                  </a:cubicBezTo>
                  <a:cubicBezTo>
                    <a:pt x="9679" y="20761"/>
                    <a:pt x="9984" y="20879"/>
                    <a:pt x="10066" y="20879"/>
                  </a:cubicBezTo>
                  <a:cubicBezTo>
                    <a:pt x="10147" y="20879"/>
                    <a:pt x="10289" y="20947"/>
                    <a:pt x="10389" y="21026"/>
                  </a:cubicBezTo>
                  <a:cubicBezTo>
                    <a:pt x="10488" y="21106"/>
                    <a:pt x="10890" y="21202"/>
                    <a:pt x="11273" y="21240"/>
                  </a:cubicBezTo>
                  <a:cubicBezTo>
                    <a:pt x="11656" y="21278"/>
                    <a:pt x="11995" y="21340"/>
                    <a:pt x="12034" y="21382"/>
                  </a:cubicBezTo>
                  <a:cubicBezTo>
                    <a:pt x="12073" y="21424"/>
                    <a:pt x="12377" y="21469"/>
                    <a:pt x="12703" y="21484"/>
                  </a:cubicBezTo>
                  <a:cubicBezTo>
                    <a:pt x="13029" y="21498"/>
                    <a:pt x="13308" y="21523"/>
                    <a:pt x="13326" y="21535"/>
                  </a:cubicBezTo>
                  <a:cubicBezTo>
                    <a:pt x="13407" y="21588"/>
                    <a:pt x="14437" y="21528"/>
                    <a:pt x="14717" y="21453"/>
                  </a:cubicBezTo>
                  <a:cubicBezTo>
                    <a:pt x="14890" y="21407"/>
                    <a:pt x="15179" y="21278"/>
                    <a:pt x="15363" y="21169"/>
                  </a:cubicBezTo>
                  <a:cubicBezTo>
                    <a:pt x="15548" y="21059"/>
                    <a:pt x="15800" y="20956"/>
                    <a:pt x="15917" y="20940"/>
                  </a:cubicBezTo>
                  <a:cubicBezTo>
                    <a:pt x="16299" y="20889"/>
                    <a:pt x="16755" y="20747"/>
                    <a:pt x="16862" y="20640"/>
                  </a:cubicBezTo>
                  <a:cubicBezTo>
                    <a:pt x="16920" y="20583"/>
                    <a:pt x="17247" y="20535"/>
                    <a:pt x="17593" y="20539"/>
                  </a:cubicBezTo>
                  <a:cubicBezTo>
                    <a:pt x="18181" y="20544"/>
                    <a:pt x="18276" y="20502"/>
                    <a:pt x="18977" y="19909"/>
                  </a:cubicBezTo>
                  <a:cubicBezTo>
                    <a:pt x="19965" y="19072"/>
                    <a:pt x="20292" y="18649"/>
                    <a:pt x="20069" y="18501"/>
                  </a:cubicBezTo>
                  <a:cubicBezTo>
                    <a:pt x="19944" y="18419"/>
                    <a:pt x="19988" y="18372"/>
                    <a:pt x="20238" y="18329"/>
                  </a:cubicBezTo>
                  <a:cubicBezTo>
                    <a:pt x="20559" y="18273"/>
                    <a:pt x="20774" y="18040"/>
                    <a:pt x="20830" y="17673"/>
                  </a:cubicBezTo>
                  <a:cubicBezTo>
                    <a:pt x="20843" y="17588"/>
                    <a:pt x="20982" y="17355"/>
                    <a:pt x="21137" y="17160"/>
                  </a:cubicBezTo>
                  <a:cubicBezTo>
                    <a:pt x="21483" y="16724"/>
                    <a:pt x="21598" y="15450"/>
                    <a:pt x="21306" y="15290"/>
                  </a:cubicBezTo>
                  <a:cubicBezTo>
                    <a:pt x="21199" y="15231"/>
                    <a:pt x="21127" y="15061"/>
                    <a:pt x="21153" y="14909"/>
                  </a:cubicBezTo>
                  <a:cubicBezTo>
                    <a:pt x="21178" y="14757"/>
                    <a:pt x="21096" y="14493"/>
                    <a:pt x="20968" y="14330"/>
                  </a:cubicBezTo>
                  <a:cubicBezTo>
                    <a:pt x="20828" y="14151"/>
                    <a:pt x="20785" y="13944"/>
                    <a:pt x="20853" y="13806"/>
                  </a:cubicBezTo>
                  <a:cubicBezTo>
                    <a:pt x="20964" y="13581"/>
                    <a:pt x="20998" y="13242"/>
                    <a:pt x="20976" y="12943"/>
                  </a:cubicBezTo>
                  <a:cubicBezTo>
                    <a:pt x="20974" y="12938"/>
                    <a:pt x="20969" y="12931"/>
                    <a:pt x="20968" y="12927"/>
                  </a:cubicBezTo>
                  <a:cubicBezTo>
                    <a:pt x="20914" y="12697"/>
                    <a:pt x="20871" y="12546"/>
                    <a:pt x="20814" y="12409"/>
                  </a:cubicBezTo>
                  <a:cubicBezTo>
                    <a:pt x="20813" y="12407"/>
                    <a:pt x="20808" y="12401"/>
                    <a:pt x="20807" y="12399"/>
                  </a:cubicBezTo>
                  <a:cubicBezTo>
                    <a:pt x="20802" y="12387"/>
                    <a:pt x="20789" y="12375"/>
                    <a:pt x="20784" y="12363"/>
                  </a:cubicBezTo>
                  <a:cubicBezTo>
                    <a:pt x="20686" y="12286"/>
                    <a:pt x="20614" y="12144"/>
                    <a:pt x="20584" y="12008"/>
                  </a:cubicBezTo>
                  <a:cubicBezTo>
                    <a:pt x="20575" y="11995"/>
                    <a:pt x="20577" y="11986"/>
                    <a:pt x="20568" y="11972"/>
                  </a:cubicBezTo>
                  <a:cubicBezTo>
                    <a:pt x="20068" y="11214"/>
                    <a:pt x="18815" y="10291"/>
                    <a:pt x="17547" y="9742"/>
                  </a:cubicBezTo>
                  <a:cubicBezTo>
                    <a:pt x="17456" y="9702"/>
                    <a:pt x="17289" y="9596"/>
                    <a:pt x="17101" y="9462"/>
                  </a:cubicBezTo>
                  <a:cubicBezTo>
                    <a:pt x="16951" y="9382"/>
                    <a:pt x="16839" y="9300"/>
                    <a:pt x="16839" y="9259"/>
                  </a:cubicBezTo>
                  <a:cubicBezTo>
                    <a:pt x="16839" y="9258"/>
                    <a:pt x="16832" y="9255"/>
                    <a:pt x="16832" y="9254"/>
                  </a:cubicBezTo>
                  <a:cubicBezTo>
                    <a:pt x="16643" y="9111"/>
                    <a:pt x="16478" y="8979"/>
                    <a:pt x="16309" y="8837"/>
                  </a:cubicBezTo>
                  <a:cubicBezTo>
                    <a:pt x="16295" y="8825"/>
                    <a:pt x="16275" y="8814"/>
                    <a:pt x="16263" y="8802"/>
                  </a:cubicBezTo>
                  <a:cubicBezTo>
                    <a:pt x="16015" y="8592"/>
                    <a:pt x="15815" y="8405"/>
                    <a:pt x="15809" y="8355"/>
                  </a:cubicBezTo>
                  <a:cubicBezTo>
                    <a:pt x="15802" y="8290"/>
                    <a:pt x="14325" y="7314"/>
                    <a:pt x="14325" y="7374"/>
                  </a:cubicBezTo>
                  <a:cubicBezTo>
                    <a:pt x="14325" y="7393"/>
                    <a:pt x="14069" y="7295"/>
                    <a:pt x="13756" y="7155"/>
                  </a:cubicBezTo>
                  <a:cubicBezTo>
                    <a:pt x="13609" y="7089"/>
                    <a:pt x="13484" y="7053"/>
                    <a:pt x="13356" y="7018"/>
                  </a:cubicBezTo>
                  <a:cubicBezTo>
                    <a:pt x="13305" y="7006"/>
                    <a:pt x="13252" y="6988"/>
                    <a:pt x="13203" y="6978"/>
                  </a:cubicBezTo>
                  <a:cubicBezTo>
                    <a:pt x="13066" y="6953"/>
                    <a:pt x="12941" y="6945"/>
                    <a:pt x="12834" y="6962"/>
                  </a:cubicBezTo>
                  <a:cubicBezTo>
                    <a:pt x="12682" y="6987"/>
                    <a:pt x="12559" y="6952"/>
                    <a:pt x="12449" y="6896"/>
                  </a:cubicBezTo>
                  <a:cubicBezTo>
                    <a:pt x="12261" y="6801"/>
                    <a:pt x="12134" y="6611"/>
                    <a:pt x="12134" y="6337"/>
                  </a:cubicBezTo>
                  <a:cubicBezTo>
                    <a:pt x="12134" y="6143"/>
                    <a:pt x="11885" y="5943"/>
                    <a:pt x="11181" y="5555"/>
                  </a:cubicBezTo>
                  <a:cubicBezTo>
                    <a:pt x="10709" y="5295"/>
                    <a:pt x="10136" y="5026"/>
                    <a:pt x="9789" y="4894"/>
                  </a:cubicBezTo>
                  <a:cubicBezTo>
                    <a:pt x="9710" y="4868"/>
                    <a:pt x="9631" y="4837"/>
                    <a:pt x="9551" y="4813"/>
                  </a:cubicBezTo>
                  <a:cubicBezTo>
                    <a:pt x="9502" y="4798"/>
                    <a:pt x="9448" y="4782"/>
                    <a:pt x="9397" y="4767"/>
                  </a:cubicBezTo>
                  <a:cubicBezTo>
                    <a:pt x="9195" y="4711"/>
                    <a:pt x="8984" y="4668"/>
                    <a:pt x="8766" y="4625"/>
                  </a:cubicBezTo>
                  <a:cubicBezTo>
                    <a:pt x="8053" y="4495"/>
                    <a:pt x="7199" y="4419"/>
                    <a:pt x="6391" y="4412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47" name="Bild" descr="Bild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1768" t="21277" r="28524" b="18407"/>
            <a:stretch>
              <a:fillRect/>
            </a:stretch>
          </p:blipFill>
          <p:spPr>
            <a:xfrm>
              <a:off x="1405362" y="-86"/>
              <a:ext cx="1108377" cy="1683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555" extrusionOk="0">
                  <a:moveTo>
                    <a:pt x="5491" y="1"/>
                  </a:moveTo>
                  <a:cubicBezTo>
                    <a:pt x="5325" y="-12"/>
                    <a:pt x="5106" y="100"/>
                    <a:pt x="5176" y="220"/>
                  </a:cubicBezTo>
                  <a:cubicBezTo>
                    <a:pt x="5221" y="297"/>
                    <a:pt x="5378" y="381"/>
                    <a:pt x="5522" y="403"/>
                  </a:cubicBezTo>
                  <a:cubicBezTo>
                    <a:pt x="5665" y="424"/>
                    <a:pt x="5858" y="403"/>
                    <a:pt x="5952" y="357"/>
                  </a:cubicBezTo>
                  <a:cubicBezTo>
                    <a:pt x="6047" y="311"/>
                    <a:pt x="6176" y="306"/>
                    <a:pt x="6237" y="347"/>
                  </a:cubicBezTo>
                  <a:cubicBezTo>
                    <a:pt x="6298" y="387"/>
                    <a:pt x="6296" y="336"/>
                    <a:pt x="6237" y="235"/>
                  </a:cubicBezTo>
                  <a:cubicBezTo>
                    <a:pt x="6178" y="134"/>
                    <a:pt x="6037" y="74"/>
                    <a:pt x="5922" y="103"/>
                  </a:cubicBezTo>
                  <a:cubicBezTo>
                    <a:pt x="5806" y="132"/>
                    <a:pt x="5678" y="114"/>
                    <a:pt x="5629" y="62"/>
                  </a:cubicBezTo>
                  <a:cubicBezTo>
                    <a:pt x="5596" y="26"/>
                    <a:pt x="5547" y="6"/>
                    <a:pt x="5491" y="1"/>
                  </a:cubicBezTo>
                  <a:close/>
                  <a:moveTo>
                    <a:pt x="9681" y="814"/>
                  </a:moveTo>
                  <a:cubicBezTo>
                    <a:pt x="9664" y="822"/>
                    <a:pt x="9681" y="859"/>
                    <a:pt x="9720" y="926"/>
                  </a:cubicBezTo>
                  <a:cubicBezTo>
                    <a:pt x="9837" y="1129"/>
                    <a:pt x="10033" y="1146"/>
                    <a:pt x="10189" y="967"/>
                  </a:cubicBezTo>
                  <a:cubicBezTo>
                    <a:pt x="10251" y="896"/>
                    <a:pt x="10244" y="874"/>
                    <a:pt x="10173" y="916"/>
                  </a:cubicBezTo>
                  <a:cubicBezTo>
                    <a:pt x="10103" y="958"/>
                    <a:pt x="9945" y="940"/>
                    <a:pt x="9827" y="875"/>
                  </a:cubicBezTo>
                  <a:cubicBezTo>
                    <a:pt x="9743" y="829"/>
                    <a:pt x="9699" y="806"/>
                    <a:pt x="9681" y="814"/>
                  </a:cubicBezTo>
                  <a:close/>
                  <a:moveTo>
                    <a:pt x="2962" y="1099"/>
                  </a:moveTo>
                  <a:cubicBezTo>
                    <a:pt x="2822" y="1099"/>
                    <a:pt x="2755" y="1144"/>
                    <a:pt x="2808" y="1201"/>
                  </a:cubicBezTo>
                  <a:cubicBezTo>
                    <a:pt x="2861" y="1258"/>
                    <a:pt x="2929" y="1302"/>
                    <a:pt x="2962" y="1302"/>
                  </a:cubicBezTo>
                  <a:cubicBezTo>
                    <a:pt x="2995" y="1302"/>
                    <a:pt x="3062" y="1258"/>
                    <a:pt x="3115" y="1201"/>
                  </a:cubicBezTo>
                  <a:cubicBezTo>
                    <a:pt x="3169" y="1144"/>
                    <a:pt x="3101" y="1099"/>
                    <a:pt x="2962" y="1099"/>
                  </a:cubicBezTo>
                  <a:close/>
                  <a:moveTo>
                    <a:pt x="11457" y="1099"/>
                  </a:moveTo>
                  <a:cubicBezTo>
                    <a:pt x="11355" y="1101"/>
                    <a:pt x="11405" y="1173"/>
                    <a:pt x="11573" y="1256"/>
                  </a:cubicBezTo>
                  <a:cubicBezTo>
                    <a:pt x="11938" y="1439"/>
                    <a:pt x="11925" y="1436"/>
                    <a:pt x="12065" y="1287"/>
                  </a:cubicBezTo>
                  <a:cubicBezTo>
                    <a:pt x="12132" y="1216"/>
                    <a:pt x="12112" y="1195"/>
                    <a:pt x="12011" y="1236"/>
                  </a:cubicBezTo>
                  <a:cubicBezTo>
                    <a:pt x="11917" y="1274"/>
                    <a:pt x="11796" y="1258"/>
                    <a:pt x="11742" y="1201"/>
                  </a:cubicBezTo>
                  <a:cubicBezTo>
                    <a:pt x="11688" y="1143"/>
                    <a:pt x="11560" y="1097"/>
                    <a:pt x="11457" y="1099"/>
                  </a:cubicBezTo>
                  <a:close/>
                  <a:moveTo>
                    <a:pt x="6391" y="4412"/>
                  </a:moveTo>
                  <a:cubicBezTo>
                    <a:pt x="6121" y="4409"/>
                    <a:pt x="5859" y="4414"/>
                    <a:pt x="5606" y="4427"/>
                  </a:cubicBezTo>
                  <a:cubicBezTo>
                    <a:pt x="5152" y="4451"/>
                    <a:pt x="4736" y="4504"/>
                    <a:pt x="4399" y="4579"/>
                  </a:cubicBezTo>
                  <a:cubicBezTo>
                    <a:pt x="3310" y="4825"/>
                    <a:pt x="2294" y="5483"/>
                    <a:pt x="1939" y="6175"/>
                  </a:cubicBezTo>
                  <a:cubicBezTo>
                    <a:pt x="1743" y="6556"/>
                    <a:pt x="1570" y="6732"/>
                    <a:pt x="1416" y="6713"/>
                  </a:cubicBezTo>
                  <a:cubicBezTo>
                    <a:pt x="1228" y="6690"/>
                    <a:pt x="1059" y="6908"/>
                    <a:pt x="916" y="7298"/>
                  </a:cubicBezTo>
                  <a:cubicBezTo>
                    <a:pt x="912" y="7337"/>
                    <a:pt x="919" y="7373"/>
                    <a:pt x="901" y="7415"/>
                  </a:cubicBezTo>
                  <a:cubicBezTo>
                    <a:pt x="838" y="7557"/>
                    <a:pt x="783" y="8060"/>
                    <a:pt x="778" y="8532"/>
                  </a:cubicBezTo>
                  <a:cubicBezTo>
                    <a:pt x="776" y="8681"/>
                    <a:pt x="757" y="8756"/>
                    <a:pt x="747" y="8868"/>
                  </a:cubicBezTo>
                  <a:cubicBezTo>
                    <a:pt x="880" y="8988"/>
                    <a:pt x="852" y="9220"/>
                    <a:pt x="678" y="9325"/>
                  </a:cubicBezTo>
                  <a:cubicBezTo>
                    <a:pt x="646" y="9401"/>
                    <a:pt x="612" y="9457"/>
                    <a:pt x="563" y="9477"/>
                  </a:cubicBezTo>
                  <a:cubicBezTo>
                    <a:pt x="443" y="9526"/>
                    <a:pt x="332" y="9807"/>
                    <a:pt x="301" y="10138"/>
                  </a:cubicBezTo>
                  <a:cubicBezTo>
                    <a:pt x="272" y="10454"/>
                    <a:pt x="179" y="10795"/>
                    <a:pt x="94" y="10900"/>
                  </a:cubicBezTo>
                  <a:cubicBezTo>
                    <a:pt x="27" y="10982"/>
                    <a:pt x="-2" y="11152"/>
                    <a:pt x="1" y="11317"/>
                  </a:cubicBezTo>
                  <a:cubicBezTo>
                    <a:pt x="13" y="11343"/>
                    <a:pt x="19" y="11374"/>
                    <a:pt x="1" y="11398"/>
                  </a:cubicBezTo>
                  <a:cubicBezTo>
                    <a:pt x="4" y="11417"/>
                    <a:pt x="-2" y="11440"/>
                    <a:pt x="1" y="11459"/>
                  </a:cubicBezTo>
                  <a:cubicBezTo>
                    <a:pt x="38" y="11658"/>
                    <a:pt x="93" y="11985"/>
                    <a:pt x="125" y="12191"/>
                  </a:cubicBezTo>
                  <a:cubicBezTo>
                    <a:pt x="156" y="12397"/>
                    <a:pt x="263" y="12661"/>
                    <a:pt x="355" y="12775"/>
                  </a:cubicBezTo>
                  <a:cubicBezTo>
                    <a:pt x="448" y="12889"/>
                    <a:pt x="480" y="13013"/>
                    <a:pt x="424" y="13049"/>
                  </a:cubicBezTo>
                  <a:cubicBezTo>
                    <a:pt x="369" y="13086"/>
                    <a:pt x="451" y="13176"/>
                    <a:pt x="609" y="13253"/>
                  </a:cubicBezTo>
                  <a:cubicBezTo>
                    <a:pt x="808" y="13349"/>
                    <a:pt x="834" y="13415"/>
                    <a:pt x="709" y="13466"/>
                  </a:cubicBezTo>
                  <a:cubicBezTo>
                    <a:pt x="386" y="13598"/>
                    <a:pt x="525" y="14015"/>
                    <a:pt x="1101" y="14685"/>
                  </a:cubicBezTo>
                  <a:cubicBezTo>
                    <a:pt x="1412" y="15047"/>
                    <a:pt x="1680" y="15440"/>
                    <a:pt x="1701" y="15559"/>
                  </a:cubicBezTo>
                  <a:cubicBezTo>
                    <a:pt x="1722" y="15679"/>
                    <a:pt x="1892" y="15874"/>
                    <a:pt x="2077" y="15996"/>
                  </a:cubicBezTo>
                  <a:cubicBezTo>
                    <a:pt x="2263" y="16119"/>
                    <a:pt x="2421" y="16303"/>
                    <a:pt x="2431" y="16403"/>
                  </a:cubicBezTo>
                  <a:cubicBezTo>
                    <a:pt x="2441" y="16503"/>
                    <a:pt x="2458" y="16654"/>
                    <a:pt x="2470" y="16738"/>
                  </a:cubicBezTo>
                  <a:cubicBezTo>
                    <a:pt x="2481" y="16823"/>
                    <a:pt x="2684" y="16949"/>
                    <a:pt x="2915" y="17023"/>
                  </a:cubicBezTo>
                  <a:cubicBezTo>
                    <a:pt x="3207" y="17115"/>
                    <a:pt x="3318" y="17221"/>
                    <a:pt x="3277" y="17363"/>
                  </a:cubicBezTo>
                  <a:cubicBezTo>
                    <a:pt x="3236" y="17502"/>
                    <a:pt x="3466" y="17732"/>
                    <a:pt x="3992" y="18074"/>
                  </a:cubicBezTo>
                  <a:cubicBezTo>
                    <a:pt x="4418" y="18352"/>
                    <a:pt x="4761" y="18627"/>
                    <a:pt x="4761" y="18689"/>
                  </a:cubicBezTo>
                  <a:cubicBezTo>
                    <a:pt x="4761" y="18752"/>
                    <a:pt x="4911" y="18854"/>
                    <a:pt x="5091" y="18918"/>
                  </a:cubicBezTo>
                  <a:cubicBezTo>
                    <a:pt x="5271" y="18981"/>
                    <a:pt x="5376" y="19060"/>
                    <a:pt x="5330" y="19091"/>
                  </a:cubicBezTo>
                  <a:cubicBezTo>
                    <a:pt x="5239" y="19151"/>
                    <a:pt x="6075" y="19555"/>
                    <a:pt x="6529" y="19670"/>
                  </a:cubicBezTo>
                  <a:cubicBezTo>
                    <a:pt x="6680" y="19708"/>
                    <a:pt x="6806" y="19786"/>
                    <a:pt x="6806" y="19848"/>
                  </a:cubicBezTo>
                  <a:cubicBezTo>
                    <a:pt x="6806" y="19910"/>
                    <a:pt x="6869" y="19932"/>
                    <a:pt x="6952" y="19899"/>
                  </a:cubicBezTo>
                  <a:cubicBezTo>
                    <a:pt x="7035" y="19865"/>
                    <a:pt x="7245" y="19935"/>
                    <a:pt x="7421" y="20051"/>
                  </a:cubicBezTo>
                  <a:cubicBezTo>
                    <a:pt x="7596" y="20167"/>
                    <a:pt x="7744" y="20234"/>
                    <a:pt x="7744" y="20203"/>
                  </a:cubicBezTo>
                  <a:cubicBezTo>
                    <a:pt x="7744" y="20173"/>
                    <a:pt x="7904" y="20209"/>
                    <a:pt x="8098" y="20280"/>
                  </a:cubicBezTo>
                  <a:cubicBezTo>
                    <a:pt x="8291" y="20351"/>
                    <a:pt x="8545" y="20397"/>
                    <a:pt x="8659" y="20381"/>
                  </a:cubicBezTo>
                  <a:cubicBezTo>
                    <a:pt x="8773" y="20366"/>
                    <a:pt x="9100" y="20469"/>
                    <a:pt x="9389" y="20615"/>
                  </a:cubicBezTo>
                  <a:cubicBezTo>
                    <a:pt x="9679" y="20761"/>
                    <a:pt x="9984" y="20879"/>
                    <a:pt x="10066" y="20879"/>
                  </a:cubicBezTo>
                  <a:cubicBezTo>
                    <a:pt x="10147" y="20879"/>
                    <a:pt x="10289" y="20947"/>
                    <a:pt x="10389" y="21026"/>
                  </a:cubicBezTo>
                  <a:cubicBezTo>
                    <a:pt x="10488" y="21106"/>
                    <a:pt x="10890" y="21202"/>
                    <a:pt x="11273" y="21240"/>
                  </a:cubicBezTo>
                  <a:cubicBezTo>
                    <a:pt x="11656" y="21278"/>
                    <a:pt x="11995" y="21340"/>
                    <a:pt x="12034" y="21382"/>
                  </a:cubicBezTo>
                  <a:cubicBezTo>
                    <a:pt x="12073" y="21424"/>
                    <a:pt x="12377" y="21469"/>
                    <a:pt x="12703" y="21484"/>
                  </a:cubicBezTo>
                  <a:cubicBezTo>
                    <a:pt x="13029" y="21498"/>
                    <a:pt x="13308" y="21523"/>
                    <a:pt x="13326" y="21535"/>
                  </a:cubicBezTo>
                  <a:cubicBezTo>
                    <a:pt x="13407" y="21588"/>
                    <a:pt x="14437" y="21528"/>
                    <a:pt x="14717" y="21453"/>
                  </a:cubicBezTo>
                  <a:cubicBezTo>
                    <a:pt x="14890" y="21407"/>
                    <a:pt x="15179" y="21278"/>
                    <a:pt x="15363" y="21169"/>
                  </a:cubicBezTo>
                  <a:cubicBezTo>
                    <a:pt x="15548" y="21059"/>
                    <a:pt x="15800" y="20956"/>
                    <a:pt x="15917" y="20940"/>
                  </a:cubicBezTo>
                  <a:cubicBezTo>
                    <a:pt x="16299" y="20889"/>
                    <a:pt x="16755" y="20747"/>
                    <a:pt x="16862" y="20640"/>
                  </a:cubicBezTo>
                  <a:cubicBezTo>
                    <a:pt x="16920" y="20583"/>
                    <a:pt x="17247" y="20535"/>
                    <a:pt x="17593" y="20539"/>
                  </a:cubicBezTo>
                  <a:cubicBezTo>
                    <a:pt x="18181" y="20544"/>
                    <a:pt x="18276" y="20502"/>
                    <a:pt x="18977" y="19909"/>
                  </a:cubicBezTo>
                  <a:cubicBezTo>
                    <a:pt x="19965" y="19072"/>
                    <a:pt x="20292" y="18649"/>
                    <a:pt x="20069" y="18501"/>
                  </a:cubicBezTo>
                  <a:cubicBezTo>
                    <a:pt x="19944" y="18419"/>
                    <a:pt x="19988" y="18372"/>
                    <a:pt x="20238" y="18329"/>
                  </a:cubicBezTo>
                  <a:cubicBezTo>
                    <a:pt x="20559" y="18273"/>
                    <a:pt x="20774" y="18040"/>
                    <a:pt x="20830" y="17673"/>
                  </a:cubicBezTo>
                  <a:cubicBezTo>
                    <a:pt x="20843" y="17588"/>
                    <a:pt x="20982" y="17355"/>
                    <a:pt x="21137" y="17160"/>
                  </a:cubicBezTo>
                  <a:cubicBezTo>
                    <a:pt x="21483" y="16724"/>
                    <a:pt x="21598" y="15450"/>
                    <a:pt x="21306" y="15290"/>
                  </a:cubicBezTo>
                  <a:cubicBezTo>
                    <a:pt x="21199" y="15231"/>
                    <a:pt x="21127" y="15061"/>
                    <a:pt x="21153" y="14909"/>
                  </a:cubicBezTo>
                  <a:cubicBezTo>
                    <a:pt x="21178" y="14757"/>
                    <a:pt x="21096" y="14493"/>
                    <a:pt x="20968" y="14330"/>
                  </a:cubicBezTo>
                  <a:cubicBezTo>
                    <a:pt x="20828" y="14151"/>
                    <a:pt x="20785" y="13944"/>
                    <a:pt x="20853" y="13806"/>
                  </a:cubicBezTo>
                  <a:cubicBezTo>
                    <a:pt x="20964" y="13581"/>
                    <a:pt x="20998" y="13242"/>
                    <a:pt x="20976" y="12943"/>
                  </a:cubicBezTo>
                  <a:cubicBezTo>
                    <a:pt x="20974" y="12938"/>
                    <a:pt x="20969" y="12931"/>
                    <a:pt x="20968" y="12927"/>
                  </a:cubicBezTo>
                  <a:cubicBezTo>
                    <a:pt x="20914" y="12697"/>
                    <a:pt x="20871" y="12546"/>
                    <a:pt x="20814" y="12409"/>
                  </a:cubicBezTo>
                  <a:cubicBezTo>
                    <a:pt x="20813" y="12407"/>
                    <a:pt x="20808" y="12401"/>
                    <a:pt x="20807" y="12399"/>
                  </a:cubicBezTo>
                  <a:cubicBezTo>
                    <a:pt x="20802" y="12387"/>
                    <a:pt x="20789" y="12375"/>
                    <a:pt x="20784" y="12363"/>
                  </a:cubicBezTo>
                  <a:cubicBezTo>
                    <a:pt x="20686" y="12286"/>
                    <a:pt x="20614" y="12144"/>
                    <a:pt x="20584" y="12008"/>
                  </a:cubicBezTo>
                  <a:cubicBezTo>
                    <a:pt x="20575" y="11995"/>
                    <a:pt x="20577" y="11986"/>
                    <a:pt x="20568" y="11972"/>
                  </a:cubicBezTo>
                  <a:cubicBezTo>
                    <a:pt x="20068" y="11214"/>
                    <a:pt x="18815" y="10291"/>
                    <a:pt x="17547" y="9742"/>
                  </a:cubicBezTo>
                  <a:cubicBezTo>
                    <a:pt x="17456" y="9702"/>
                    <a:pt x="17289" y="9596"/>
                    <a:pt x="17101" y="9462"/>
                  </a:cubicBezTo>
                  <a:cubicBezTo>
                    <a:pt x="16951" y="9382"/>
                    <a:pt x="16839" y="9300"/>
                    <a:pt x="16839" y="9259"/>
                  </a:cubicBezTo>
                  <a:cubicBezTo>
                    <a:pt x="16839" y="9258"/>
                    <a:pt x="16832" y="9255"/>
                    <a:pt x="16832" y="9254"/>
                  </a:cubicBezTo>
                  <a:cubicBezTo>
                    <a:pt x="16643" y="9111"/>
                    <a:pt x="16478" y="8979"/>
                    <a:pt x="16309" y="8837"/>
                  </a:cubicBezTo>
                  <a:cubicBezTo>
                    <a:pt x="16295" y="8825"/>
                    <a:pt x="16275" y="8814"/>
                    <a:pt x="16263" y="8802"/>
                  </a:cubicBezTo>
                  <a:cubicBezTo>
                    <a:pt x="16015" y="8592"/>
                    <a:pt x="15815" y="8405"/>
                    <a:pt x="15809" y="8355"/>
                  </a:cubicBezTo>
                  <a:cubicBezTo>
                    <a:pt x="15802" y="8290"/>
                    <a:pt x="14325" y="7314"/>
                    <a:pt x="14325" y="7374"/>
                  </a:cubicBezTo>
                  <a:cubicBezTo>
                    <a:pt x="14325" y="7393"/>
                    <a:pt x="14069" y="7295"/>
                    <a:pt x="13756" y="7155"/>
                  </a:cubicBezTo>
                  <a:cubicBezTo>
                    <a:pt x="13609" y="7089"/>
                    <a:pt x="13484" y="7053"/>
                    <a:pt x="13356" y="7018"/>
                  </a:cubicBezTo>
                  <a:cubicBezTo>
                    <a:pt x="13305" y="7006"/>
                    <a:pt x="13252" y="6988"/>
                    <a:pt x="13203" y="6978"/>
                  </a:cubicBezTo>
                  <a:cubicBezTo>
                    <a:pt x="13066" y="6953"/>
                    <a:pt x="12941" y="6945"/>
                    <a:pt x="12834" y="6962"/>
                  </a:cubicBezTo>
                  <a:cubicBezTo>
                    <a:pt x="12682" y="6987"/>
                    <a:pt x="12559" y="6952"/>
                    <a:pt x="12449" y="6896"/>
                  </a:cubicBezTo>
                  <a:cubicBezTo>
                    <a:pt x="12261" y="6801"/>
                    <a:pt x="12134" y="6611"/>
                    <a:pt x="12134" y="6337"/>
                  </a:cubicBezTo>
                  <a:cubicBezTo>
                    <a:pt x="12134" y="6143"/>
                    <a:pt x="11885" y="5943"/>
                    <a:pt x="11181" y="5555"/>
                  </a:cubicBezTo>
                  <a:cubicBezTo>
                    <a:pt x="10709" y="5295"/>
                    <a:pt x="10136" y="5026"/>
                    <a:pt x="9789" y="4894"/>
                  </a:cubicBezTo>
                  <a:cubicBezTo>
                    <a:pt x="9710" y="4868"/>
                    <a:pt x="9631" y="4837"/>
                    <a:pt x="9551" y="4813"/>
                  </a:cubicBezTo>
                  <a:cubicBezTo>
                    <a:pt x="9502" y="4798"/>
                    <a:pt x="9448" y="4782"/>
                    <a:pt x="9397" y="4767"/>
                  </a:cubicBezTo>
                  <a:cubicBezTo>
                    <a:pt x="9195" y="4711"/>
                    <a:pt x="8984" y="4668"/>
                    <a:pt x="8766" y="4625"/>
                  </a:cubicBezTo>
                  <a:cubicBezTo>
                    <a:pt x="8053" y="4495"/>
                    <a:pt x="7199" y="4419"/>
                    <a:pt x="6391" y="4412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48" name="Bild" descr="Bild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1768" t="21277" r="28524" b="18407"/>
            <a:stretch>
              <a:fillRect/>
            </a:stretch>
          </p:blipFill>
          <p:spPr>
            <a:xfrm>
              <a:off x="2636883" y="-86"/>
              <a:ext cx="1108377" cy="1683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555" extrusionOk="0">
                  <a:moveTo>
                    <a:pt x="5491" y="1"/>
                  </a:moveTo>
                  <a:cubicBezTo>
                    <a:pt x="5325" y="-12"/>
                    <a:pt x="5106" y="100"/>
                    <a:pt x="5176" y="220"/>
                  </a:cubicBezTo>
                  <a:cubicBezTo>
                    <a:pt x="5221" y="297"/>
                    <a:pt x="5378" y="381"/>
                    <a:pt x="5522" y="403"/>
                  </a:cubicBezTo>
                  <a:cubicBezTo>
                    <a:pt x="5665" y="424"/>
                    <a:pt x="5858" y="403"/>
                    <a:pt x="5952" y="357"/>
                  </a:cubicBezTo>
                  <a:cubicBezTo>
                    <a:pt x="6047" y="311"/>
                    <a:pt x="6176" y="306"/>
                    <a:pt x="6237" y="347"/>
                  </a:cubicBezTo>
                  <a:cubicBezTo>
                    <a:pt x="6298" y="387"/>
                    <a:pt x="6296" y="336"/>
                    <a:pt x="6237" y="235"/>
                  </a:cubicBezTo>
                  <a:cubicBezTo>
                    <a:pt x="6178" y="134"/>
                    <a:pt x="6037" y="74"/>
                    <a:pt x="5922" y="103"/>
                  </a:cubicBezTo>
                  <a:cubicBezTo>
                    <a:pt x="5806" y="132"/>
                    <a:pt x="5678" y="114"/>
                    <a:pt x="5629" y="62"/>
                  </a:cubicBezTo>
                  <a:cubicBezTo>
                    <a:pt x="5596" y="26"/>
                    <a:pt x="5547" y="6"/>
                    <a:pt x="5491" y="1"/>
                  </a:cubicBezTo>
                  <a:close/>
                  <a:moveTo>
                    <a:pt x="9681" y="814"/>
                  </a:moveTo>
                  <a:cubicBezTo>
                    <a:pt x="9664" y="822"/>
                    <a:pt x="9681" y="859"/>
                    <a:pt x="9720" y="926"/>
                  </a:cubicBezTo>
                  <a:cubicBezTo>
                    <a:pt x="9837" y="1129"/>
                    <a:pt x="10033" y="1146"/>
                    <a:pt x="10189" y="967"/>
                  </a:cubicBezTo>
                  <a:cubicBezTo>
                    <a:pt x="10251" y="896"/>
                    <a:pt x="10244" y="874"/>
                    <a:pt x="10173" y="916"/>
                  </a:cubicBezTo>
                  <a:cubicBezTo>
                    <a:pt x="10103" y="958"/>
                    <a:pt x="9945" y="940"/>
                    <a:pt x="9827" y="875"/>
                  </a:cubicBezTo>
                  <a:cubicBezTo>
                    <a:pt x="9743" y="829"/>
                    <a:pt x="9699" y="806"/>
                    <a:pt x="9681" y="814"/>
                  </a:cubicBezTo>
                  <a:close/>
                  <a:moveTo>
                    <a:pt x="2962" y="1099"/>
                  </a:moveTo>
                  <a:cubicBezTo>
                    <a:pt x="2822" y="1099"/>
                    <a:pt x="2755" y="1144"/>
                    <a:pt x="2808" y="1201"/>
                  </a:cubicBezTo>
                  <a:cubicBezTo>
                    <a:pt x="2861" y="1258"/>
                    <a:pt x="2929" y="1302"/>
                    <a:pt x="2962" y="1302"/>
                  </a:cubicBezTo>
                  <a:cubicBezTo>
                    <a:pt x="2995" y="1302"/>
                    <a:pt x="3062" y="1258"/>
                    <a:pt x="3115" y="1201"/>
                  </a:cubicBezTo>
                  <a:cubicBezTo>
                    <a:pt x="3169" y="1144"/>
                    <a:pt x="3101" y="1099"/>
                    <a:pt x="2962" y="1099"/>
                  </a:cubicBezTo>
                  <a:close/>
                  <a:moveTo>
                    <a:pt x="11457" y="1099"/>
                  </a:moveTo>
                  <a:cubicBezTo>
                    <a:pt x="11355" y="1101"/>
                    <a:pt x="11405" y="1173"/>
                    <a:pt x="11573" y="1256"/>
                  </a:cubicBezTo>
                  <a:cubicBezTo>
                    <a:pt x="11938" y="1439"/>
                    <a:pt x="11925" y="1436"/>
                    <a:pt x="12065" y="1287"/>
                  </a:cubicBezTo>
                  <a:cubicBezTo>
                    <a:pt x="12132" y="1216"/>
                    <a:pt x="12112" y="1195"/>
                    <a:pt x="12011" y="1236"/>
                  </a:cubicBezTo>
                  <a:cubicBezTo>
                    <a:pt x="11917" y="1274"/>
                    <a:pt x="11796" y="1258"/>
                    <a:pt x="11742" y="1201"/>
                  </a:cubicBezTo>
                  <a:cubicBezTo>
                    <a:pt x="11688" y="1143"/>
                    <a:pt x="11560" y="1097"/>
                    <a:pt x="11457" y="1099"/>
                  </a:cubicBezTo>
                  <a:close/>
                  <a:moveTo>
                    <a:pt x="6391" y="4412"/>
                  </a:moveTo>
                  <a:cubicBezTo>
                    <a:pt x="6121" y="4409"/>
                    <a:pt x="5859" y="4414"/>
                    <a:pt x="5606" y="4427"/>
                  </a:cubicBezTo>
                  <a:cubicBezTo>
                    <a:pt x="5152" y="4451"/>
                    <a:pt x="4736" y="4504"/>
                    <a:pt x="4399" y="4579"/>
                  </a:cubicBezTo>
                  <a:cubicBezTo>
                    <a:pt x="3310" y="4825"/>
                    <a:pt x="2294" y="5483"/>
                    <a:pt x="1939" y="6175"/>
                  </a:cubicBezTo>
                  <a:cubicBezTo>
                    <a:pt x="1743" y="6556"/>
                    <a:pt x="1570" y="6732"/>
                    <a:pt x="1416" y="6713"/>
                  </a:cubicBezTo>
                  <a:cubicBezTo>
                    <a:pt x="1228" y="6690"/>
                    <a:pt x="1059" y="6908"/>
                    <a:pt x="916" y="7298"/>
                  </a:cubicBezTo>
                  <a:cubicBezTo>
                    <a:pt x="912" y="7337"/>
                    <a:pt x="919" y="7373"/>
                    <a:pt x="901" y="7415"/>
                  </a:cubicBezTo>
                  <a:cubicBezTo>
                    <a:pt x="838" y="7557"/>
                    <a:pt x="783" y="8060"/>
                    <a:pt x="778" y="8532"/>
                  </a:cubicBezTo>
                  <a:cubicBezTo>
                    <a:pt x="776" y="8681"/>
                    <a:pt x="757" y="8756"/>
                    <a:pt x="747" y="8868"/>
                  </a:cubicBezTo>
                  <a:cubicBezTo>
                    <a:pt x="880" y="8988"/>
                    <a:pt x="852" y="9220"/>
                    <a:pt x="678" y="9325"/>
                  </a:cubicBezTo>
                  <a:cubicBezTo>
                    <a:pt x="646" y="9401"/>
                    <a:pt x="612" y="9457"/>
                    <a:pt x="563" y="9477"/>
                  </a:cubicBezTo>
                  <a:cubicBezTo>
                    <a:pt x="443" y="9526"/>
                    <a:pt x="332" y="9807"/>
                    <a:pt x="301" y="10138"/>
                  </a:cubicBezTo>
                  <a:cubicBezTo>
                    <a:pt x="272" y="10454"/>
                    <a:pt x="179" y="10795"/>
                    <a:pt x="94" y="10900"/>
                  </a:cubicBezTo>
                  <a:cubicBezTo>
                    <a:pt x="27" y="10982"/>
                    <a:pt x="-2" y="11152"/>
                    <a:pt x="1" y="11317"/>
                  </a:cubicBezTo>
                  <a:cubicBezTo>
                    <a:pt x="13" y="11343"/>
                    <a:pt x="19" y="11374"/>
                    <a:pt x="1" y="11398"/>
                  </a:cubicBezTo>
                  <a:cubicBezTo>
                    <a:pt x="4" y="11417"/>
                    <a:pt x="-2" y="11440"/>
                    <a:pt x="1" y="11459"/>
                  </a:cubicBezTo>
                  <a:cubicBezTo>
                    <a:pt x="38" y="11658"/>
                    <a:pt x="93" y="11985"/>
                    <a:pt x="125" y="12191"/>
                  </a:cubicBezTo>
                  <a:cubicBezTo>
                    <a:pt x="156" y="12397"/>
                    <a:pt x="263" y="12661"/>
                    <a:pt x="355" y="12775"/>
                  </a:cubicBezTo>
                  <a:cubicBezTo>
                    <a:pt x="448" y="12889"/>
                    <a:pt x="480" y="13013"/>
                    <a:pt x="424" y="13049"/>
                  </a:cubicBezTo>
                  <a:cubicBezTo>
                    <a:pt x="369" y="13086"/>
                    <a:pt x="451" y="13176"/>
                    <a:pt x="609" y="13253"/>
                  </a:cubicBezTo>
                  <a:cubicBezTo>
                    <a:pt x="808" y="13349"/>
                    <a:pt x="834" y="13415"/>
                    <a:pt x="709" y="13466"/>
                  </a:cubicBezTo>
                  <a:cubicBezTo>
                    <a:pt x="386" y="13598"/>
                    <a:pt x="525" y="14015"/>
                    <a:pt x="1101" y="14685"/>
                  </a:cubicBezTo>
                  <a:cubicBezTo>
                    <a:pt x="1412" y="15047"/>
                    <a:pt x="1680" y="15440"/>
                    <a:pt x="1701" y="15559"/>
                  </a:cubicBezTo>
                  <a:cubicBezTo>
                    <a:pt x="1722" y="15679"/>
                    <a:pt x="1892" y="15874"/>
                    <a:pt x="2077" y="15996"/>
                  </a:cubicBezTo>
                  <a:cubicBezTo>
                    <a:pt x="2263" y="16119"/>
                    <a:pt x="2421" y="16303"/>
                    <a:pt x="2431" y="16403"/>
                  </a:cubicBezTo>
                  <a:cubicBezTo>
                    <a:pt x="2441" y="16503"/>
                    <a:pt x="2458" y="16654"/>
                    <a:pt x="2470" y="16738"/>
                  </a:cubicBezTo>
                  <a:cubicBezTo>
                    <a:pt x="2481" y="16823"/>
                    <a:pt x="2684" y="16949"/>
                    <a:pt x="2915" y="17023"/>
                  </a:cubicBezTo>
                  <a:cubicBezTo>
                    <a:pt x="3207" y="17115"/>
                    <a:pt x="3318" y="17221"/>
                    <a:pt x="3277" y="17363"/>
                  </a:cubicBezTo>
                  <a:cubicBezTo>
                    <a:pt x="3236" y="17502"/>
                    <a:pt x="3466" y="17732"/>
                    <a:pt x="3992" y="18074"/>
                  </a:cubicBezTo>
                  <a:cubicBezTo>
                    <a:pt x="4418" y="18352"/>
                    <a:pt x="4761" y="18627"/>
                    <a:pt x="4761" y="18689"/>
                  </a:cubicBezTo>
                  <a:cubicBezTo>
                    <a:pt x="4761" y="18752"/>
                    <a:pt x="4911" y="18854"/>
                    <a:pt x="5091" y="18918"/>
                  </a:cubicBezTo>
                  <a:cubicBezTo>
                    <a:pt x="5271" y="18981"/>
                    <a:pt x="5376" y="19060"/>
                    <a:pt x="5330" y="19091"/>
                  </a:cubicBezTo>
                  <a:cubicBezTo>
                    <a:pt x="5239" y="19151"/>
                    <a:pt x="6075" y="19555"/>
                    <a:pt x="6529" y="19670"/>
                  </a:cubicBezTo>
                  <a:cubicBezTo>
                    <a:pt x="6680" y="19708"/>
                    <a:pt x="6806" y="19786"/>
                    <a:pt x="6806" y="19848"/>
                  </a:cubicBezTo>
                  <a:cubicBezTo>
                    <a:pt x="6806" y="19910"/>
                    <a:pt x="6869" y="19932"/>
                    <a:pt x="6952" y="19899"/>
                  </a:cubicBezTo>
                  <a:cubicBezTo>
                    <a:pt x="7035" y="19865"/>
                    <a:pt x="7245" y="19935"/>
                    <a:pt x="7421" y="20051"/>
                  </a:cubicBezTo>
                  <a:cubicBezTo>
                    <a:pt x="7596" y="20167"/>
                    <a:pt x="7744" y="20234"/>
                    <a:pt x="7744" y="20203"/>
                  </a:cubicBezTo>
                  <a:cubicBezTo>
                    <a:pt x="7744" y="20173"/>
                    <a:pt x="7904" y="20209"/>
                    <a:pt x="8098" y="20280"/>
                  </a:cubicBezTo>
                  <a:cubicBezTo>
                    <a:pt x="8291" y="20351"/>
                    <a:pt x="8545" y="20397"/>
                    <a:pt x="8659" y="20381"/>
                  </a:cubicBezTo>
                  <a:cubicBezTo>
                    <a:pt x="8773" y="20366"/>
                    <a:pt x="9100" y="20469"/>
                    <a:pt x="9389" y="20615"/>
                  </a:cubicBezTo>
                  <a:cubicBezTo>
                    <a:pt x="9679" y="20761"/>
                    <a:pt x="9984" y="20879"/>
                    <a:pt x="10066" y="20879"/>
                  </a:cubicBezTo>
                  <a:cubicBezTo>
                    <a:pt x="10147" y="20879"/>
                    <a:pt x="10289" y="20947"/>
                    <a:pt x="10389" y="21026"/>
                  </a:cubicBezTo>
                  <a:cubicBezTo>
                    <a:pt x="10488" y="21106"/>
                    <a:pt x="10890" y="21202"/>
                    <a:pt x="11273" y="21240"/>
                  </a:cubicBezTo>
                  <a:cubicBezTo>
                    <a:pt x="11656" y="21278"/>
                    <a:pt x="11995" y="21340"/>
                    <a:pt x="12034" y="21382"/>
                  </a:cubicBezTo>
                  <a:cubicBezTo>
                    <a:pt x="12073" y="21424"/>
                    <a:pt x="12377" y="21469"/>
                    <a:pt x="12703" y="21484"/>
                  </a:cubicBezTo>
                  <a:cubicBezTo>
                    <a:pt x="13029" y="21498"/>
                    <a:pt x="13308" y="21523"/>
                    <a:pt x="13326" y="21535"/>
                  </a:cubicBezTo>
                  <a:cubicBezTo>
                    <a:pt x="13407" y="21588"/>
                    <a:pt x="14437" y="21528"/>
                    <a:pt x="14717" y="21453"/>
                  </a:cubicBezTo>
                  <a:cubicBezTo>
                    <a:pt x="14890" y="21407"/>
                    <a:pt x="15179" y="21278"/>
                    <a:pt x="15363" y="21169"/>
                  </a:cubicBezTo>
                  <a:cubicBezTo>
                    <a:pt x="15548" y="21059"/>
                    <a:pt x="15800" y="20956"/>
                    <a:pt x="15917" y="20940"/>
                  </a:cubicBezTo>
                  <a:cubicBezTo>
                    <a:pt x="16299" y="20889"/>
                    <a:pt x="16755" y="20747"/>
                    <a:pt x="16862" y="20640"/>
                  </a:cubicBezTo>
                  <a:cubicBezTo>
                    <a:pt x="16920" y="20583"/>
                    <a:pt x="17247" y="20535"/>
                    <a:pt x="17593" y="20539"/>
                  </a:cubicBezTo>
                  <a:cubicBezTo>
                    <a:pt x="18181" y="20544"/>
                    <a:pt x="18276" y="20502"/>
                    <a:pt x="18977" y="19909"/>
                  </a:cubicBezTo>
                  <a:cubicBezTo>
                    <a:pt x="19965" y="19072"/>
                    <a:pt x="20292" y="18649"/>
                    <a:pt x="20069" y="18501"/>
                  </a:cubicBezTo>
                  <a:cubicBezTo>
                    <a:pt x="19944" y="18419"/>
                    <a:pt x="19988" y="18372"/>
                    <a:pt x="20238" y="18329"/>
                  </a:cubicBezTo>
                  <a:cubicBezTo>
                    <a:pt x="20559" y="18273"/>
                    <a:pt x="20774" y="18040"/>
                    <a:pt x="20830" y="17673"/>
                  </a:cubicBezTo>
                  <a:cubicBezTo>
                    <a:pt x="20843" y="17588"/>
                    <a:pt x="20982" y="17355"/>
                    <a:pt x="21137" y="17160"/>
                  </a:cubicBezTo>
                  <a:cubicBezTo>
                    <a:pt x="21483" y="16724"/>
                    <a:pt x="21598" y="15450"/>
                    <a:pt x="21306" y="15290"/>
                  </a:cubicBezTo>
                  <a:cubicBezTo>
                    <a:pt x="21199" y="15231"/>
                    <a:pt x="21127" y="15061"/>
                    <a:pt x="21153" y="14909"/>
                  </a:cubicBezTo>
                  <a:cubicBezTo>
                    <a:pt x="21178" y="14757"/>
                    <a:pt x="21096" y="14493"/>
                    <a:pt x="20968" y="14330"/>
                  </a:cubicBezTo>
                  <a:cubicBezTo>
                    <a:pt x="20828" y="14151"/>
                    <a:pt x="20785" y="13944"/>
                    <a:pt x="20853" y="13806"/>
                  </a:cubicBezTo>
                  <a:cubicBezTo>
                    <a:pt x="20964" y="13581"/>
                    <a:pt x="20998" y="13242"/>
                    <a:pt x="20976" y="12943"/>
                  </a:cubicBezTo>
                  <a:cubicBezTo>
                    <a:pt x="20974" y="12938"/>
                    <a:pt x="20969" y="12931"/>
                    <a:pt x="20968" y="12927"/>
                  </a:cubicBezTo>
                  <a:cubicBezTo>
                    <a:pt x="20914" y="12697"/>
                    <a:pt x="20871" y="12546"/>
                    <a:pt x="20814" y="12409"/>
                  </a:cubicBezTo>
                  <a:cubicBezTo>
                    <a:pt x="20813" y="12407"/>
                    <a:pt x="20808" y="12401"/>
                    <a:pt x="20807" y="12399"/>
                  </a:cubicBezTo>
                  <a:cubicBezTo>
                    <a:pt x="20802" y="12387"/>
                    <a:pt x="20789" y="12375"/>
                    <a:pt x="20784" y="12363"/>
                  </a:cubicBezTo>
                  <a:cubicBezTo>
                    <a:pt x="20686" y="12286"/>
                    <a:pt x="20614" y="12144"/>
                    <a:pt x="20584" y="12008"/>
                  </a:cubicBezTo>
                  <a:cubicBezTo>
                    <a:pt x="20575" y="11995"/>
                    <a:pt x="20577" y="11986"/>
                    <a:pt x="20568" y="11972"/>
                  </a:cubicBezTo>
                  <a:cubicBezTo>
                    <a:pt x="20068" y="11214"/>
                    <a:pt x="18815" y="10291"/>
                    <a:pt x="17547" y="9742"/>
                  </a:cubicBezTo>
                  <a:cubicBezTo>
                    <a:pt x="17456" y="9702"/>
                    <a:pt x="17289" y="9596"/>
                    <a:pt x="17101" y="9462"/>
                  </a:cubicBezTo>
                  <a:cubicBezTo>
                    <a:pt x="16951" y="9382"/>
                    <a:pt x="16839" y="9300"/>
                    <a:pt x="16839" y="9259"/>
                  </a:cubicBezTo>
                  <a:cubicBezTo>
                    <a:pt x="16839" y="9258"/>
                    <a:pt x="16832" y="9255"/>
                    <a:pt x="16832" y="9254"/>
                  </a:cubicBezTo>
                  <a:cubicBezTo>
                    <a:pt x="16643" y="9111"/>
                    <a:pt x="16478" y="8979"/>
                    <a:pt x="16309" y="8837"/>
                  </a:cubicBezTo>
                  <a:cubicBezTo>
                    <a:pt x="16295" y="8825"/>
                    <a:pt x="16275" y="8814"/>
                    <a:pt x="16263" y="8802"/>
                  </a:cubicBezTo>
                  <a:cubicBezTo>
                    <a:pt x="16015" y="8592"/>
                    <a:pt x="15815" y="8405"/>
                    <a:pt x="15809" y="8355"/>
                  </a:cubicBezTo>
                  <a:cubicBezTo>
                    <a:pt x="15802" y="8290"/>
                    <a:pt x="14325" y="7314"/>
                    <a:pt x="14325" y="7374"/>
                  </a:cubicBezTo>
                  <a:cubicBezTo>
                    <a:pt x="14325" y="7393"/>
                    <a:pt x="14069" y="7295"/>
                    <a:pt x="13756" y="7155"/>
                  </a:cubicBezTo>
                  <a:cubicBezTo>
                    <a:pt x="13609" y="7089"/>
                    <a:pt x="13484" y="7053"/>
                    <a:pt x="13356" y="7018"/>
                  </a:cubicBezTo>
                  <a:cubicBezTo>
                    <a:pt x="13305" y="7006"/>
                    <a:pt x="13252" y="6988"/>
                    <a:pt x="13203" y="6978"/>
                  </a:cubicBezTo>
                  <a:cubicBezTo>
                    <a:pt x="13066" y="6953"/>
                    <a:pt x="12941" y="6945"/>
                    <a:pt x="12834" y="6962"/>
                  </a:cubicBezTo>
                  <a:cubicBezTo>
                    <a:pt x="12682" y="6987"/>
                    <a:pt x="12559" y="6952"/>
                    <a:pt x="12449" y="6896"/>
                  </a:cubicBezTo>
                  <a:cubicBezTo>
                    <a:pt x="12261" y="6801"/>
                    <a:pt x="12134" y="6611"/>
                    <a:pt x="12134" y="6337"/>
                  </a:cubicBezTo>
                  <a:cubicBezTo>
                    <a:pt x="12134" y="6143"/>
                    <a:pt x="11885" y="5943"/>
                    <a:pt x="11181" y="5555"/>
                  </a:cubicBezTo>
                  <a:cubicBezTo>
                    <a:pt x="10709" y="5295"/>
                    <a:pt x="10136" y="5026"/>
                    <a:pt x="9789" y="4894"/>
                  </a:cubicBezTo>
                  <a:cubicBezTo>
                    <a:pt x="9710" y="4868"/>
                    <a:pt x="9631" y="4837"/>
                    <a:pt x="9551" y="4813"/>
                  </a:cubicBezTo>
                  <a:cubicBezTo>
                    <a:pt x="9502" y="4798"/>
                    <a:pt x="9448" y="4782"/>
                    <a:pt x="9397" y="4767"/>
                  </a:cubicBezTo>
                  <a:cubicBezTo>
                    <a:pt x="9195" y="4711"/>
                    <a:pt x="8984" y="4668"/>
                    <a:pt x="8766" y="4625"/>
                  </a:cubicBezTo>
                  <a:cubicBezTo>
                    <a:pt x="8053" y="4495"/>
                    <a:pt x="7199" y="4419"/>
                    <a:pt x="6391" y="4412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49" name="Bild" descr="Bild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1768" t="21277" r="28524" b="18407"/>
            <a:stretch>
              <a:fillRect/>
            </a:stretch>
          </p:blipFill>
          <p:spPr>
            <a:xfrm>
              <a:off x="3864550" y="-86"/>
              <a:ext cx="1108377" cy="1683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555" extrusionOk="0">
                  <a:moveTo>
                    <a:pt x="5491" y="1"/>
                  </a:moveTo>
                  <a:cubicBezTo>
                    <a:pt x="5325" y="-12"/>
                    <a:pt x="5106" y="100"/>
                    <a:pt x="5176" y="220"/>
                  </a:cubicBezTo>
                  <a:cubicBezTo>
                    <a:pt x="5221" y="297"/>
                    <a:pt x="5378" y="381"/>
                    <a:pt x="5522" y="403"/>
                  </a:cubicBezTo>
                  <a:cubicBezTo>
                    <a:pt x="5665" y="424"/>
                    <a:pt x="5858" y="403"/>
                    <a:pt x="5952" y="357"/>
                  </a:cubicBezTo>
                  <a:cubicBezTo>
                    <a:pt x="6047" y="311"/>
                    <a:pt x="6176" y="306"/>
                    <a:pt x="6237" y="347"/>
                  </a:cubicBezTo>
                  <a:cubicBezTo>
                    <a:pt x="6298" y="387"/>
                    <a:pt x="6296" y="336"/>
                    <a:pt x="6237" y="235"/>
                  </a:cubicBezTo>
                  <a:cubicBezTo>
                    <a:pt x="6178" y="134"/>
                    <a:pt x="6037" y="74"/>
                    <a:pt x="5922" y="103"/>
                  </a:cubicBezTo>
                  <a:cubicBezTo>
                    <a:pt x="5806" y="132"/>
                    <a:pt x="5678" y="114"/>
                    <a:pt x="5629" y="62"/>
                  </a:cubicBezTo>
                  <a:cubicBezTo>
                    <a:pt x="5596" y="26"/>
                    <a:pt x="5547" y="6"/>
                    <a:pt x="5491" y="1"/>
                  </a:cubicBezTo>
                  <a:close/>
                  <a:moveTo>
                    <a:pt x="9681" y="814"/>
                  </a:moveTo>
                  <a:cubicBezTo>
                    <a:pt x="9664" y="822"/>
                    <a:pt x="9681" y="859"/>
                    <a:pt x="9720" y="926"/>
                  </a:cubicBezTo>
                  <a:cubicBezTo>
                    <a:pt x="9837" y="1129"/>
                    <a:pt x="10033" y="1146"/>
                    <a:pt x="10189" y="967"/>
                  </a:cubicBezTo>
                  <a:cubicBezTo>
                    <a:pt x="10251" y="896"/>
                    <a:pt x="10244" y="874"/>
                    <a:pt x="10173" y="916"/>
                  </a:cubicBezTo>
                  <a:cubicBezTo>
                    <a:pt x="10103" y="958"/>
                    <a:pt x="9945" y="940"/>
                    <a:pt x="9827" y="875"/>
                  </a:cubicBezTo>
                  <a:cubicBezTo>
                    <a:pt x="9743" y="829"/>
                    <a:pt x="9699" y="806"/>
                    <a:pt x="9681" y="814"/>
                  </a:cubicBezTo>
                  <a:close/>
                  <a:moveTo>
                    <a:pt x="2962" y="1099"/>
                  </a:moveTo>
                  <a:cubicBezTo>
                    <a:pt x="2822" y="1099"/>
                    <a:pt x="2755" y="1144"/>
                    <a:pt x="2808" y="1201"/>
                  </a:cubicBezTo>
                  <a:cubicBezTo>
                    <a:pt x="2861" y="1258"/>
                    <a:pt x="2929" y="1302"/>
                    <a:pt x="2962" y="1302"/>
                  </a:cubicBezTo>
                  <a:cubicBezTo>
                    <a:pt x="2995" y="1302"/>
                    <a:pt x="3062" y="1258"/>
                    <a:pt x="3115" y="1201"/>
                  </a:cubicBezTo>
                  <a:cubicBezTo>
                    <a:pt x="3169" y="1144"/>
                    <a:pt x="3101" y="1099"/>
                    <a:pt x="2962" y="1099"/>
                  </a:cubicBezTo>
                  <a:close/>
                  <a:moveTo>
                    <a:pt x="11457" y="1099"/>
                  </a:moveTo>
                  <a:cubicBezTo>
                    <a:pt x="11355" y="1101"/>
                    <a:pt x="11405" y="1173"/>
                    <a:pt x="11573" y="1256"/>
                  </a:cubicBezTo>
                  <a:cubicBezTo>
                    <a:pt x="11938" y="1439"/>
                    <a:pt x="11925" y="1436"/>
                    <a:pt x="12065" y="1287"/>
                  </a:cubicBezTo>
                  <a:cubicBezTo>
                    <a:pt x="12132" y="1216"/>
                    <a:pt x="12112" y="1195"/>
                    <a:pt x="12011" y="1236"/>
                  </a:cubicBezTo>
                  <a:cubicBezTo>
                    <a:pt x="11917" y="1274"/>
                    <a:pt x="11796" y="1258"/>
                    <a:pt x="11742" y="1201"/>
                  </a:cubicBezTo>
                  <a:cubicBezTo>
                    <a:pt x="11688" y="1143"/>
                    <a:pt x="11560" y="1097"/>
                    <a:pt x="11457" y="1099"/>
                  </a:cubicBezTo>
                  <a:close/>
                  <a:moveTo>
                    <a:pt x="6391" y="4412"/>
                  </a:moveTo>
                  <a:cubicBezTo>
                    <a:pt x="6121" y="4409"/>
                    <a:pt x="5859" y="4414"/>
                    <a:pt x="5606" y="4427"/>
                  </a:cubicBezTo>
                  <a:cubicBezTo>
                    <a:pt x="5152" y="4451"/>
                    <a:pt x="4736" y="4504"/>
                    <a:pt x="4399" y="4579"/>
                  </a:cubicBezTo>
                  <a:cubicBezTo>
                    <a:pt x="3310" y="4825"/>
                    <a:pt x="2294" y="5483"/>
                    <a:pt x="1939" y="6175"/>
                  </a:cubicBezTo>
                  <a:cubicBezTo>
                    <a:pt x="1743" y="6556"/>
                    <a:pt x="1570" y="6732"/>
                    <a:pt x="1416" y="6713"/>
                  </a:cubicBezTo>
                  <a:cubicBezTo>
                    <a:pt x="1228" y="6690"/>
                    <a:pt x="1059" y="6908"/>
                    <a:pt x="916" y="7298"/>
                  </a:cubicBezTo>
                  <a:cubicBezTo>
                    <a:pt x="912" y="7337"/>
                    <a:pt x="919" y="7373"/>
                    <a:pt x="901" y="7415"/>
                  </a:cubicBezTo>
                  <a:cubicBezTo>
                    <a:pt x="838" y="7557"/>
                    <a:pt x="783" y="8060"/>
                    <a:pt x="778" y="8532"/>
                  </a:cubicBezTo>
                  <a:cubicBezTo>
                    <a:pt x="776" y="8681"/>
                    <a:pt x="757" y="8756"/>
                    <a:pt x="747" y="8868"/>
                  </a:cubicBezTo>
                  <a:cubicBezTo>
                    <a:pt x="880" y="8988"/>
                    <a:pt x="852" y="9220"/>
                    <a:pt x="678" y="9325"/>
                  </a:cubicBezTo>
                  <a:cubicBezTo>
                    <a:pt x="646" y="9401"/>
                    <a:pt x="612" y="9457"/>
                    <a:pt x="563" y="9477"/>
                  </a:cubicBezTo>
                  <a:cubicBezTo>
                    <a:pt x="443" y="9526"/>
                    <a:pt x="332" y="9807"/>
                    <a:pt x="301" y="10138"/>
                  </a:cubicBezTo>
                  <a:cubicBezTo>
                    <a:pt x="272" y="10454"/>
                    <a:pt x="179" y="10795"/>
                    <a:pt x="94" y="10900"/>
                  </a:cubicBezTo>
                  <a:cubicBezTo>
                    <a:pt x="27" y="10982"/>
                    <a:pt x="-2" y="11152"/>
                    <a:pt x="1" y="11317"/>
                  </a:cubicBezTo>
                  <a:cubicBezTo>
                    <a:pt x="13" y="11343"/>
                    <a:pt x="19" y="11374"/>
                    <a:pt x="1" y="11398"/>
                  </a:cubicBezTo>
                  <a:cubicBezTo>
                    <a:pt x="4" y="11417"/>
                    <a:pt x="-2" y="11440"/>
                    <a:pt x="1" y="11459"/>
                  </a:cubicBezTo>
                  <a:cubicBezTo>
                    <a:pt x="38" y="11658"/>
                    <a:pt x="93" y="11985"/>
                    <a:pt x="125" y="12191"/>
                  </a:cubicBezTo>
                  <a:cubicBezTo>
                    <a:pt x="156" y="12397"/>
                    <a:pt x="263" y="12661"/>
                    <a:pt x="355" y="12775"/>
                  </a:cubicBezTo>
                  <a:cubicBezTo>
                    <a:pt x="448" y="12889"/>
                    <a:pt x="480" y="13013"/>
                    <a:pt x="424" y="13049"/>
                  </a:cubicBezTo>
                  <a:cubicBezTo>
                    <a:pt x="369" y="13086"/>
                    <a:pt x="451" y="13176"/>
                    <a:pt x="609" y="13253"/>
                  </a:cubicBezTo>
                  <a:cubicBezTo>
                    <a:pt x="808" y="13349"/>
                    <a:pt x="834" y="13415"/>
                    <a:pt x="709" y="13466"/>
                  </a:cubicBezTo>
                  <a:cubicBezTo>
                    <a:pt x="386" y="13598"/>
                    <a:pt x="525" y="14015"/>
                    <a:pt x="1101" y="14685"/>
                  </a:cubicBezTo>
                  <a:cubicBezTo>
                    <a:pt x="1412" y="15047"/>
                    <a:pt x="1680" y="15440"/>
                    <a:pt x="1701" y="15559"/>
                  </a:cubicBezTo>
                  <a:cubicBezTo>
                    <a:pt x="1722" y="15679"/>
                    <a:pt x="1892" y="15874"/>
                    <a:pt x="2077" y="15996"/>
                  </a:cubicBezTo>
                  <a:cubicBezTo>
                    <a:pt x="2263" y="16119"/>
                    <a:pt x="2421" y="16303"/>
                    <a:pt x="2431" y="16403"/>
                  </a:cubicBezTo>
                  <a:cubicBezTo>
                    <a:pt x="2441" y="16503"/>
                    <a:pt x="2458" y="16654"/>
                    <a:pt x="2470" y="16738"/>
                  </a:cubicBezTo>
                  <a:cubicBezTo>
                    <a:pt x="2481" y="16823"/>
                    <a:pt x="2684" y="16949"/>
                    <a:pt x="2915" y="17023"/>
                  </a:cubicBezTo>
                  <a:cubicBezTo>
                    <a:pt x="3207" y="17115"/>
                    <a:pt x="3318" y="17221"/>
                    <a:pt x="3277" y="17363"/>
                  </a:cubicBezTo>
                  <a:cubicBezTo>
                    <a:pt x="3236" y="17502"/>
                    <a:pt x="3466" y="17732"/>
                    <a:pt x="3992" y="18074"/>
                  </a:cubicBezTo>
                  <a:cubicBezTo>
                    <a:pt x="4418" y="18352"/>
                    <a:pt x="4761" y="18627"/>
                    <a:pt x="4761" y="18689"/>
                  </a:cubicBezTo>
                  <a:cubicBezTo>
                    <a:pt x="4761" y="18752"/>
                    <a:pt x="4911" y="18854"/>
                    <a:pt x="5091" y="18918"/>
                  </a:cubicBezTo>
                  <a:cubicBezTo>
                    <a:pt x="5271" y="18981"/>
                    <a:pt x="5376" y="19060"/>
                    <a:pt x="5330" y="19091"/>
                  </a:cubicBezTo>
                  <a:cubicBezTo>
                    <a:pt x="5239" y="19151"/>
                    <a:pt x="6075" y="19555"/>
                    <a:pt x="6529" y="19670"/>
                  </a:cubicBezTo>
                  <a:cubicBezTo>
                    <a:pt x="6680" y="19708"/>
                    <a:pt x="6806" y="19786"/>
                    <a:pt x="6806" y="19848"/>
                  </a:cubicBezTo>
                  <a:cubicBezTo>
                    <a:pt x="6806" y="19910"/>
                    <a:pt x="6869" y="19932"/>
                    <a:pt x="6952" y="19899"/>
                  </a:cubicBezTo>
                  <a:cubicBezTo>
                    <a:pt x="7035" y="19865"/>
                    <a:pt x="7245" y="19935"/>
                    <a:pt x="7421" y="20051"/>
                  </a:cubicBezTo>
                  <a:cubicBezTo>
                    <a:pt x="7596" y="20167"/>
                    <a:pt x="7744" y="20234"/>
                    <a:pt x="7744" y="20203"/>
                  </a:cubicBezTo>
                  <a:cubicBezTo>
                    <a:pt x="7744" y="20173"/>
                    <a:pt x="7904" y="20209"/>
                    <a:pt x="8098" y="20280"/>
                  </a:cubicBezTo>
                  <a:cubicBezTo>
                    <a:pt x="8291" y="20351"/>
                    <a:pt x="8545" y="20397"/>
                    <a:pt x="8659" y="20381"/>
                  </a:cubicBezTo>
                  <a:cubicBezTo>
                    <a:pt x="8773" y="20366"/>
                    <a:pt x="9100" y="20469"/>
                    <a:pt x="9389" y="20615"/>
                  </a:cubicBezTo>
                  <a:cubicBezTo>
                    <a:pt x="9679" y="20761"/>
                    <a:pt x="9984" y="20879"/>
                    <a:pt x="10066" y="20879"/>
                  </a:cubicBezTo>
                  <a:cubicBezTo>
                    <a:pt x="10147" y="20879"/>
                    <a:pt x="10289" y="20947"/>
                    <a:pt x="10389" y="21026"/>
                  </a:cubicBezTo>
                  <a:cubicBezTo>
                    <a:pt x="10488" y="21106"/>
                    <a:pt x="10890" y="21202"/>
                    <a:pt x="11273" y="21240"/>
                  </a:cubicBezTo>
                  <a:cubicBezTo>
                    <a:pt x="11656" y="21278"/>
                    <a:pt x="11995" y="21340"/>
                    <a:pt x="12034" y="21382"/>
                  </a:cubicBezTo>
                  <a:cubicBezTo>
                    <a:pt x="12073" y="21424"/>
                    <a:pt x="12377" y="21469"/>
                    <a:pt x="12703" y="21484"/>
                  </a:cubicBezTo>
                  <a:cubicBezTo>
                    <a:pt x="13029" y="21498"/>
                    <a:pt x="13308" y="21523"/>
                    <a:pt x="13326" y="21535"/>
                  </a:cubicBezTo>
                  <a:cubicBezTo>
                    <a:pt x="13407" y="21588"/>
                    <a:pt x="14437" y="21528"/>
                    <a:pt x="14717" y="21453"/>
                  </a:cubicBezTo>
                  <a:cubicBezTo>
                    <a:pt x="14890" y="21407"/>
                    <a:pt x="15179" y="21278"/>
                    <a:pt x="15363" y="21169"/>
                  </a:cubicBezTo>
                  <a:cubicBezTo>
                    <a:pt x="15548" y="21059"/>
                    <a:pt x="15800" y="20956"/>
                    <a:pt x="15917" y="20940"/>
                  </a:cubicBezTo>
                  <a:cubicBezTo>
                    <a:pt x="16299" y="20889"/>
                    <a:pt x="16755" y="20747"/>
                    <a:pt x="16862" y="20640"/>
                  </a:cubicBezTo>
                  <a:cubicBezTo>
                    <a:pt x="16920" y="20583"/>
                    <a:pt x="17247" y="20535"/>
                    <a:pt x="17593" y="20539"/>
                  </a:cubicBezTo>
                  <a:cubicBezTo>
                    <a:pt x="18181" y="20544"/>
                    <a:pt x="18276" y="20502"/>
                    <a:pt x="18977" y="19909"/>
                  </a:cubicBezTo>
                  <a:cubicBezTo>
                    <a:pt x="19965" y="19072"/>
                    <a:pt x="20292" y="18649"/>
                    <a:pt x="20069" y="18501"/>
                  </a:cubicBezTo>
                  <a:cubicBezTo>
                    <a:pt x="19944" y="18419"/>
                    <a:pt x="19988" y="18372"/>
                    <a:pt x="20238" y="18329"/>
                  </a:cubicBezTo>
                  <a:cubicBezTo>
                    <a:pt x="20559" y="18273"/>
                    <a:pt x="20774" y="18040"/>
                    <a:pt x="20830" y="17673"/>
                  </a:cubicBezTo>
                  <a:cubicBezTo>
                    <a:pt x="20843" y="17588"/>
                    <a:pt x="20982" y="17355"/>
                    <a:pt x="21137" y="17160"/>
                  </a:cubicBezTo>
                  <a:cubicBezTo>
                    <a:pt x="21483" y="16724"/>
                    <a:pt x="21598" y="15450"/>
                    <a:pt x="21306" y="15290"/>
                  </a:cubicBezTo>
                  <a:cubicBezTo>
                    <a:pt x="21199" y="15231"/>
                    <a:pt x="21127" y="15061"/>
                    <a:pt x="21153" y="14909"/>
                  </a:cubicBezTo>
                  <a:cubicBezTo>
                    <a:pt x="21178" y="14757"/>
                    <a:pt x="21096" y="14493"/>
                    <a:pt x="20968" y="14330"/>
                  </a:cubicBezTo>
                  <a:cubicBezTo>
                    <a:pt x="20828" y="14151"/>
                    <a:pt x="20785" y="13944"/>
                    <a:pt x="20853" y="13806"/>
                  </a:cubicBezTo>
                  <a:cubicBezTo>
                    <a:pt x="20964" y="13581"/>
                    <a:pt x="20998" y="13242"/>
                    <a:pt x="20976" y="12943"/>
                  </a:cubicBezTo>
                  <a:cubicBezTo>
                    <a:pt x="20974" y="12938"/>
                    <a:pt x="20969" y="12931"/>
                    <a:pt x="20968" y="12927"/>
                  </a:cubicBezTo>
                  <a:cubicBezTo>
                    <a:pt x="20914" y="12697"/>
                    <a:pt x="20871" y="12546"/>
                    <a:pt x="20814" y="12409"/>
                  </a:cubicBezTo>
                  <a:cubicBezTo>
                    <a:pt x="20813" y="12407"/>
                    <a:pt x="20808" y="12401"/>
                    <a:pt x="20807" y="12399"/>
                  </a:cubicBezTo>
                  <a:cubicBezTo>
                    <a:pt x="20802" y="12387"/>
                    <a:pt x="20789" y="12375"/>
                    <a:pt x="20784" y="12363"/>
                  </a:cubicBezTo>
                  <a:cubicBezTo>
                    <a:pt x="20686" y="12286"/>
                    <a:pt x="20614" y="12144"/>
                    <a:pt x="20584" y="12008"/>
                  </a:cubicBezTo>
                  <a:cubicBezTo>
                    <a:pt x="20575" y="11995"/>
                    <a:pt x="20577" y="11986"/>
                    <a:pt x="20568" y="11972"/>
                  </a:cubicBezTo>
                  <a:cubicBezTo>
                    <a:pt x="20068" y="11214"/>
                    <a:pt x="18815" y="10291"/>
                    <a:pt x="17547" y="9742"/>
                  </a:cubicBezTo>
                  <a:cubicBezTo>
                    <a:pt x="17456" y="9702"/>
                    <a:pt x="17289" y="9596"/>
                    <a:pt x="17101" y="9462"/>
                  </a:cubicBezTo>
                  <a:cubicBezTo>
                    <a:pt x="16951" y="9382"/>
                    <a:pt x="16839" y="9300"/>
                    <a:pt x="16839" y="9259"/>
                  </a:cubicBezTo>
                  <a:cubicBezTo>
                    <a:pt x="16839" y="9258"/>
                    <a:pt x="16832" y="9255"/>
                    <a:pt x="16832" y="9254"/>
                  </a:cubicBezTo>
                  <a:cubicBezTo>
                    <a:pt x="16643" y="9111"/>
                    <a:pt x="16478" y="8979"/>
                    <a:pt x="16309" y="8837"/>
                  </a:cubicBezTo>
                  <a:cubicBezTo>
                    <a:pt x="16295" y="8825"/>
                    <a:pt x="16275" y="8814"/>
                    <a:pt x="16263" y="8802"/>
                  </a:cubicBezTo>
                  <a:cubicBezTo>
                    <a:pt x="16015" y="8592"/>
                    <a:pt x="15815" y="8405"/>
                    <a:pt x="15809" y="8355"/>
                  </a:cubicBezTo>
                  <a:cubicBezTo>
                    <a:pt x="15802" y="8290"/>
                    <a:pt x="14325" y="7314"/>
                    <a:pt x="14325" y="7374"/>
                  </a:cubicBezTo>
                  <a:cubicBezTo>
                    <a:pt x="14325" y="7393"/>
                    <a:pt x="14069" y="7295"/>
                    <a:pt x="13756" y="7155"/>
                  </a:cubicBezTo>
                  <a:cubicBezTo>
                    <a:pt x="13609" y="7089"/>
                    <a:pt x="13484" y="7053"/>
                    <a:pt x="13356" y="7018"/>
                  </a:cubicBezTo>
                  <a:cubicBezTo>
                    <a:pt x="13305" y="7006"/>
                    <a:pt x="13252" y="6988"/>
                    <a:pt x="13203" y="6978"/>
                  </a:cubicBezTo>
                  <a:cubicBezTo>
                    <a:pt x="13066" y="6953"/>
                    <a:pt x="12941" y="6945"/>
                    <a:pt x="12834" y="6962"/>
                  </a:cubicBezTo>
                  <a:cubicBezTo>
                    <a:pt x="12682" y="6987"/>
                    <a:pt x="12559" y="6952"/>
                    <a:pt x="12449" y="6896"/>
                  </a:cubicBezTo>
                  <a:cubicBezTo>
                    <a:pt x="12261" y="6801"/>
                    <a:pt x="12134" y="6611"/>
                    <a:pt x="12134" y="6337"/>
                  </a:cubicBezTo>
                  <a:cubicBezTo>
                    <a:pt x="12134" y="6143"/>
                    <a:pt x="11885" y="5943"/>
                    <a:pt x="11181" y="5555"/>
                  </a:cubicBezTo>
                  <a:cubicBezTo>
                    <a:pt x="10709" y="5295"/>
                    <a:pt x="10136" y="5026"/>
                    <a:pt x="9789" y="4894"/>
                  </a:cubicBezTo>
                  <a:cubicBezTo>
                    <a:pt x="9710" y="4868"/>
                    <a:pt x="9631" y="4837"/>
                    <a:pt x="9551" y="4813"/>
                  </a:cubicBezTo>
                  <a:cubicBezTo>
                    <a:pt x="9502" y="4798"/>
                    <a:pt x="9448" y="4782"/>
                    <a:pt x="9397" y="4767"/>
                  </a:cubicBezTo>
                  <a:cubicBezTo>
                    <a:pt x="9195" y="4711"/>
                    <a:pt x="8984" y="4668"/>
                    <a:pt x="8766" y="4625"/>
                  </a:cubicBezTo>
                  <a:cubicBezTo>
                    <a:pt x="8053" y="4495"/>
                    <a:pt x="7199" y="4419"/>
                    <a:pt x="6391" y="4412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50" name="Bild" descr="Bild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1768" t="21277" r="28524" b="18407"/>
            <a:stretch>
              <a:fillRect/>
            </a:stretch>
          </p:blipFill>
          <p:spPr>
            <a:xfrm>
              <a:off x="5092216" y="-86"/>
              <a:ext cx="1108377" cy="1683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555" extrusionOk="0">
                  <a:moveTo>
                    <a:pt x="5491" y="1"/>
                  </a:moveTo>
                  <a:cubicBezTo>
                    <a:pt x="5325" y="-12"/>
                    <a:pt x="5106" y="100"/>
                    <a:pt x="5176" y="220"/>
                  </a:cubicBezTo>
                  <a:cubicBezTo>
                    <a:pt x="5221" y="297"/>
                    <a:pt x="5378" y="381"/>
                    <a:pt x="5522" y="403"/>
                  </a:cubicBezTo>
                  <a:cubicBezTo>
                    <a:pt x="5665" y="424"/>
                    <a:pt x="5858" y="403"/>
                    <a:pt x="5952" y="357"/>
                  </a:cubicBezTo>
                  <a:cubicBezTo>
                    <a:pt x="6047" y="311"/>
                    <a:pt x="6176" y="306"/>
                    <a:pt x="6237" y="347"/>
                  </a:cubicBezTo>
                  <a:cubicBezTo>
                    <a:pt x="6298" y="387"/>
                    <a:pt x="6296" y="336"/>
                    <a:pt x="6237" y="235"/>
                  </a:cubicBezTo>
                  <a:cubicBezTo>
                    <a:pt x="6178" y="134"/>
                    <a:pt x="6037" y="74"/>
                    <a:pt x="5922" y="103"/>
                  </a:cubicBezTo>
                  <a:cubicBezTo>
                    <a:pt x="5806" y="132"/>
                    <a:pt x="5678" y="114"/>
                    <a:pt x="5629" y="62"/>
                  </a:cubicBezTo>
                  <a:cubicBezTo>
                    <a:pt x="5596" y="26"/>
                    <a:pt x="5547" y="6"/>
                    <a:pt x="5491" y="1"/>
                  </a:cubicBezTo>
                  <a:close/>
                  <a:moveTo>
                    <a:pt x="9681" y="814"/>
                  </a:moveTo>
                  <a:cubicBezTo>
                    <a:pt x="9664" y="822"/>
                    <a:pt x="9681" y="859"/>
                    <a:pt x="9720" y="926"/>
                  </a:cubicBezTo>
                  <a:cubicBezTo>
                    <a:pt x="9837" y="1129"/>
                    <a:pt x="10033" y="1146"/>
                    <a:pt x="10189" y="967"/>
                  </a:cubicBezTo>
                  <a:cubicBezTo>
                    <a:pt x="10251" y="896"/>
                    <a:pt x="10244" y="874"/>
                    <a:pt x="10173" y="916"/>
                  </a:cubicBezTo>
                  <a:cubicBezTo>
                    <a:pt x="10103" y="958"/>
                    <a:pt x="9945" y="940"/>
                    <a:pt x="9827" y="875"/>
                  </a:cubicBezTo>
                  <a:cubicBezTo>
                    <a:pt x="9743" y="829"/>
                    <a:pt x="9699" y="806"/>
                    <a:pt x="9681" y="814"/>
                  </a:cubicBezTo>
                  <a:close/>
                  <a:moveTo>
                    <a:pt x="2962" y="1099"/>
                  </a:moveTo>
                  <a:cubicBezTo>
                    <a:pt x="2822" y="1099"/>
                    <a:pt x="2755" y="1144"/>
                    <a:pt x="2808" y="1201"/>
                  </a:cubicBezTo>
                  <a:cubicBezTo>
                    <a:pt x="2861" y="1258"/>
                    <a:pt x="2929" y="1302"/>
                    <a:pt x="2962" y="1302"/>
                  </a:cubicBezTo>
                  <a:cubicBezTo>
                    <a:pt x="2995" y="1302"/>
                    <a:pt x="3062" y="1258"/>
                    <a:pt x="3115" y="1201"/>
                  </a:cubicBezTo>
                  <a:cubicBezTo>
                    <a:pt x="3169" y="1144"/>
                    <a:pt x="3101" y="1099"/>
                    <a:pt x="2962" y="1099"/>
                  </a:cubicBezTo>
                  <a:close/>
                  <a:moveTo>
                    <a:pt x="11457" y="1099"/>
                  </a:moveTo>
                  <a:cubicBezTo>
                    <a:pt x="11355" y="1101"/>
                    <a:pt x="11405" y="1173"/>
                    <a:pt x="11573" y="1256"/>
                  </a:cubicBezTo>
                  <a:cubicBezTo>
                    <a:pt x="11938" y="1439"/>
                    <a:pt x="11925" y="1436"/>
                    <a:pt x="12065" y="1287"/>
                  </a:cubicBezTo>
                  <a:cubicBezTo>
                    <a:pt x="12132" y="1216"/>
                    <a:pt x="12112" y="1195"/>
                    <a:pt x="12011" y="1236"/>
                  </a:cubicBezTo>
                  <a:cubicBezTo>
                    <a:pt x="11917" y="1274"/>
                    <a:pt x="11796" y="1258"/>
                    <a:pt x="11742" y="1201"/>
                  </a:cubicBezTo>
                  <a:cubicBezTo>
                    <a:pt x="11688" y="1143"/>
                    <a:pt x="11560" y="1097"/>
                    <a:pt x="11457" y="1099"/>
                  </a:cubicBezTo>
                  <a:close/>
                  <a:moveTo>
                    <a:pt x="6391" y="4412"/>
                  </a:moveTo>
                  <a:cubicBezTo>
                    <a:pt x="6121" y="4409"/>
                    <a:pt x="5859" y="4414"/>
                    <a:pt x="5606" y="4427"/>
                  </a:cubicBezTo>
                  <a:cubicBezTo>
                    <a:pt x="5152" y="4451"/>
                    <a:pt x="4736" y="4504"/>
                    <a:pt x="4399" y="4579"/>
                  </a:cubicBezTo>
                  <a:cubicBezTo>
                    <a:pt x="3310" y="4825"/>
                    <a:pt x="2294" y="5483"/>
                    <a:pt x="1939" y="6175"/>
                  </a:cubicBezTo>
                  <a:cubicBezTo>
                    <a:pt x="1743" y="6556"/>
                    <a:pt x="1570" y="6732"/>
                    <a:pt x="1416" y="6713"/>
                  </a:cubicBezTo>
                  <a:cubicBezTo>
                    <a:pt x="1228" y="6690"/>
                    <a:pt x="1059" y="6908"/>
                    <a:pt x="916" y="7298"/>
                  </a:cubicBezTo>
                  <a:cubicBezTo>
                    <a:pt x="912" y="7337"/>
                    <a:pt x="919" y="7373"/>
                    <a:pt x="901" y="7415"/>
                  </a:cubicBezTo>
                  <a:cubicBezTo>
                    <a:pt x="838" y="7557"/>
                    <a:pt x="783" y="8060"/>
                    <a:pt x="778" y="8532"/>
                  </a:cubicBezTo>
                  <a:cubicBezTo>
                    <a:pt x="776" y="8681"/>
                    <a:pt x="757" y="8756"/>
                    <a:pt x="747" y="8868"/>
                  </a:cubicBezTo>
                  <a:cubicBezTo>
                    <a:pt x="880" y="8988"/>
                    <a:pt x="852" y="9220"/>
                    <a:pt x="678" y="9325"/>
                  </a:cubicBezTo>
                  <a:cubicBezTo>
                    <a:pt x="646" y="9401"/>
                    <a:pt x="612" y="9457"/>
                    <a:pt x="563" y="9477"/>
                  </a:cubicBezTo>
                  <a:cubicBezTo>
                    <a:pt x="443" y="9526"/>
                    <a:pt x="332" y="9807"/>
                    <a:pt x="301" y="10138"/>
                  </a:cubicBezTo>
                  <a:cubicBezTo>
                    <a:pt x="272" y="10454"/>
                    <a:pt x="179" y="10795"/>
                    <a:pt x="94" y="10900"/>
                  </a:cubicBezTo>
                  <a:cubicBezTo>
                    <a:pt x="27" y="10982"/>
                    <a:pt x="-2" y="11152"/>
                    <a:pt x="1" y="11317"/>
                  </a:cubicBezTo>
                  <a:cubicBezTo>
                    <a:pt x="13" y="11343"/>
                    <a:pt x="19" y="11374"/>
                    <a:pt x="1" y="11398"/>
                  </a:cubicBezTo>
                  <a:cubicBezTo>
                    <a:pt x="4" y="11417"/>
                    <a:pt x="-2" y="11440"/>
                    <a:pt x="1" y="11459"/>
                  </a:cubicBezTo>
                  <a:cubicBezTo>
                    <a:pt x="38" y="11658"/>
                    <a:pt x="93" y="11985"/>
                    <a:pt x="125" y="12191"/>
                  </a:cubicBezTo>
                  <a:cubicBezTo>
                    <a:pt x="156" y="12397"/>
                    <a:pt x="263" y="12661"/>
                    <a:pt x="355" y="12775"/>
                  </a:cubicBezTo>
                  <a:cubicBezTo>
                    <a:pt x="448" y="12889"/>
                    <a:pt x="480" y="13013"/>
                    <a:pt x="424" y="13049"/>
                  </a:cubicBezTo>
                  <a:cubicBezTo>
                    <a:pt x="369" y="13086"/>
                    <a:pt x="451" y="13176"/>
                    <a:pt x="609" y="13253"/>
                  </a:cubicBezTo>
                  <a:cubicBezTo>
                    <a:pt x="808" y="13349"/>
                    <a:pt x="834" y="13415"/>
                    <a:pt x="709" y="13466"/>
                  </a:cubicBezTo>
                  <a:cubicBezTo>
                    <a:pt x="386" y="13598"/>
                    <a:pt x="525" y="14015"/>
                    <a:pt x="1101" y="14685"/>
                  </a:cubicBezTo>
                  <a:cubicBezTo>
                    <a:pt x="1412" y="15047"/>
                    <a:pt x="1680" y="15440"/>
                    <a:pt x="1701" y="15559"/>
                  </a:cubicBezTo>
                  <a:cubicBezTo>
                    <a:pt x="1722" y="15679"/>
                    <a:pt x="1892" y="15874"/>
                    <a:pt x="2077" y="15996"/>
                  </a:cubicBezTo>
                  <a:cubicBezTo>
                    <a:pt x="2263" y="16119"/>
                    <a:pt x="2421" y="16303"/>
                    <a:pt x="2431" y="16403"/>
                  </a:cubicBezTo>
                  <a:cubicBezTo>
                    <a:pt x="2441" y="16503"/>
                    <a:pt x="2458" y="16654"/>
                    <a:pt x="2470" y="16738"/>
                  </a:cubicBezTo>
                  <a:cubicBezTo>
                    <a:pt x="2481" y="16823"/>
                    <a:pt x="2684" y="16949"/>
                    <a:pt x="2915" y="17023"/>
                  </a:cubicBezTo>
                  <a:cubicBezTo>
                    <a:pt x="3207" y="17115"/>
                    <a:pt x="3318" y="17221"/>
                    <a:pt x="3277" y="17363"/>
                  </a:cubicBezTo>
                  <a:cubicBezTo>
                    <a:pt x="3236" y="17502"/>
                    <a:pt x="3466" y="17732"/>
                    <a:pt x="3992" y="18074"/>
                  </a:cubicBezTo>
                  <a:cubicBezTo>
                    <a:pt x="4418" y="18352"/>
                    <a:pt x="4761" y="18627"/>
                    <a:pt x="4761" y="18689"/>
                  </a:cubicBezTo>
                  <a:cubicBezTo>
                    <a:pt x="4761" y="18752"/>
                    <a:pt x="4911" y="18854"/>
                    <a:pt x="5091" y="18918"/>
                  </a:cubicBezTo>
                  <a:cubicBezTo>
                    <a:pt x="5271" y="18981"/>
                    <a:pt x="5376" y="19060"/>
                    <a:pt x="5330" y="19091"/>
                  </a:cubicBezTo>
                  <a:cubicBezTo>
                    <a:pt x="5239" y="19151"/>
                    <a:pt x="6075" y="19555"/>
                    <a:pt x="6529" y="19670"/>
                  </a:cubicBezTo>
                  <a:cubicBezTo>
                    <a:pt x="6680" y="19708"/>
                    <a:pt x="6806" y="19786"/>
                    <a:pt x="6806" y="19848"/>
                  </a:cubicBezTo>
                  <a:cubicBezTo>
                    <a:pt x="6806" y="19910"/>
                    <a:pt x="6869" y="19932"/>
                    <a:pt x="6952" y="19899"/>
                  </a:cubicBezTo>
                  <a:cubicBezTo>
                    <a:pt x="7035" y="19865"/>
                    <a:pt x="7245" y="19935"/>
                    <a:pt x="7421" y="20051"/>
                  </a:cubicBezTo>
                  <a:cubicBezTo>
                    <a:pt x="7596" y="20167"/>
                    <a:pt x="7744" y="20234"/>
                    <a:pt x="7744" y="20203"/>
                  </a:cubicBezTo>
                  <a:cubicBezTo>
                    <a:pt x="7744" y="20173"/>
                    <a:pt x="7904" y="20209"/>
                    <a:pt x="8098" y="20280"/>
                  </a:cubicBezTo>
                  <a:cubicBezTo>
                    <a:pt x="8291" y="20351"/>
                    <a:pt x="8545" y="20397"/>
                    <a:pt x="8659" y="20381"/>
                  </a:cubicBezTo>
                  <a:cubicBezTo>
                    <a:pt x="8773" y="20366"/>
                    <a:pt x="9100" y="20469"/>
                    <a:pt x="9389" y="20615"/>
                  </a:cubicBezTo>
                  <a:cubicBezTo>
                    <a:pt x="9679" y="20761"/>
                    <a:pt x="9984" y="20879"/>
                    <a:pt x="10066" y="20879"/>
                  </a:cubicBezTo>
                  <a:cubicBezTo>
                    <a:pt x="10147" y="20879"/>
                    <a:pt x="10289" y="20947"/>
                    <a:pt x="10389" y="21026"/>
                  </a:cubicBezTo>
                  <a:cubicBezTo>
                    <a:pt x="10488" y="21106"/>
                    <a:pt x="10890" y="21202"/>
                    <a:pt x="11273" y="21240"/>
                  </a:cubicBezTo>
                  <a:cubicBezTo>
                    <a:pt x="11656" y="21278"/>
                    <a:pt x="11995" y="21340"/>
                    <a:pt x="12034" y="21382"/>
                  </a:cubicBezTo>
                  <a:cubicBezTo>
                    <a:pt x="12073" y="21424"/>
                    <a:pt x="12377" y="21469"/>
                    <a:pt x="12703" y="21484"/>
                  </a:cubicBezTo>
                  <a:cubicBezTo>
                    <a:pt x="13029" y="21498"/>
                    <a:pt x="13308" y="21523"/>
                    <a:pt x="13326" y="21535"/>
                  </a:cubicBezTo>
                  <a:cubicBezTo>
                    <a:pt x="13407" y="21588"/>
                    <a:pt x="14437" y="21528"/>
                    <a:pt x="14717" y="21453"/>
                  </a:cubicBezTo>
                  <a:cubicBezTo>
                    <a:pt x="14890" y="21407"/>
                    <a:pt x="15179" y="21278"/>
                    <a:pt x="15363" y="21169"/>
                  </a:cubicBezTo>
                  <a:cubicBezTo>
                    <a:pt x="15548" y="21059"/>
                    <a:pt x="15800" y="20956"/>
                    <a:pt x="15917" y="20940"/>
                  </a:cubicBezTo>
                  <a:cubicBezTo>
                    <a:pt x="16299" y="20889"/>
                    <a:pt x="16755" y="20747"/>
                    <a:pt x="16862" y="20640"/>
                  </a:cubicBezTo>
                  <a:cubicBezTo>
                    <a:pt x="16920" y="20583"/>
                    <a:pt x="17247" y="20535"/>
                    <a:pt x="17593" y="20539"/>
                  </a:cubicBezTo>
                  <a:cubicBezTo>
                    <a:pt x="18181" y="20544"/>
                    <a:pt x="18276" y="20502"/>
                    <a:pt x="18977" y="19909"/>
                  </a:cubicBezTo>
                  <a:cubicBezTo>
                    <a:pt x="19965" y="19072"/>
                    <a:pt x="20292" y="18649"/>
                    <a:pt x="20069" y="18501"/>
                  </a:cubicBezTo>
                  <a:cubicBezTo>
                    <a:pt x="19944" y="18419"/>
                    <a:pt x="19988" y="18372"/>
                    <a:pt x="20238" y="18329"/>
                  </a:cubicBezTo>
                  <a:cubicBezTo>
                    <a:pt x="20559" y="18273"/>
                    <a:pt x="20774" y="18040"/>
                    <a:pt x="20830" y="17673"/>
                  </a:cubicBezTo>
                  <a:cubicBezTo>
                    <a:pt x="20843" y="17588"/>
                    <a:pt x="20982" y="17355"/>
                    <a:pt x="21137" y="17160"/>
                  </a:cubicBezTo>
                  <a:cubicBezTo>
                    <a:pt x="21483" y="16724"/>
                    <a:pt x="21598" y="15450"/>
                    <a:pt x="21306" y="15290"/>
                  </a:cubicBezTo>
                  <a:cubicBezTo>
                    <a:pt x="21199" y="15231"/>
                    <a:pt x="21127" y="15061"/>
                    <a:pt x="21153" y="14909"/>
                  </a:cubicBezTo>
                  <a:cubicBezTo>
                    <a:pt x="21178" y="14757"/>
                    <a:pt x="21096" y="14493"/>
                    <a:pt x="20968" y="14330"/>
                  </a:cubicBezTo>
                  <a:cubicBezTo>
                    <a:pt x="20828" y="14151"/>
                    <a:pt x="20785" y="13944"/>
                    <a:pt x="20853" y="13806"/>
                  </a:cubicBezTo>
                  <a:cubicBezTo>
                    <a:pt x="20964" y="13581"/>
                    <a:pt x="20998" y="13242"/>
                    <a:pt x="20976" y="12943"/>
                  </a:cubicBezTo>
                  <a:cubicBezTo>
                    <a:pt x="20974" y="12938"/>
                    <a:pt x="20969" y="12931"/>
                    <a:pt x="20968" y="12927"/>
                  </a:cubicBezTo>
                  <a:cubicBezTo>
                    <a:pt x="20914" y="12697"/>
                    <a:pt x="20871" y="12546"/>
                    <a:pt x="20814" y="12409"/>
                  </a:cubicBezTo>
                  <a:cubicBezTo>
                    <a:pt x="20813" y="12407"/>
                    <a:pt x="20808" y="12401"/>
                    <a:pt x="20807" y="12399"/>
                  </a:cubicBezTo>
                  <a:cubicBezTo>
                    <a:pt x="20802" y="12387"/>
                    <a:pt x="20789" y="12375"/>
                    <a:pt x="20784" y="12363"/>
                  </a:cubicBezTo>
                  <a:cubicBezTo>
                    <a:pt x="20686" y="12286"/>
                    <a:pt x="20614" y="12144"/>
                    <a:pt x="20584" y="12008"/>
                  </a:cubicBezTo>
                  <a:cubicBezTo>
                    <a:pt x="20575" y="11995"/>
                    <a:pt x="20577" y="11986"/>
                    <a:pt x="20568" y="11972"/>
                  </a:cubicBezTo>
                  <a:cubicBezTo>
                    <a:pt x="20068" y="11214"/>
                    <a:pt x="18815" y="10291"/>
                    <a:pt x="17547" y="9742"/>
                  </a:cubicBezTo>
                  <a:cubicBezTo>
                    <a:pt x="17456" y="9702"/>
                    <a:pt x="17289" y="9596"/>
                    <a:pt x="17101" y="9462"/>
                  </a:cubicBezTo>
                  <a:cubicBezTo>
                    <a:pt x="16951" y="9382"/>
                    <a:pt x="16839" y="9300"/>
                    <a:pt x="16839" y="9259"/>
                  </a:cubicBezTo>
                  <a:cubicBezTo>
                    <a:pt x="16839" y="9258"/>
                    <a:pt x="16832" y="9255"/>
                    <a:pt x="16832" y="9254"/>
                  </a:cubicBezTo>
                  <a:cubicBezTo>
                    <a:pt x="16643" y="9111"/>
                    <a:pt x="16478" y="8979"/>
                    <a:pt x="16309" y="8837"/>
                  </a:cubicBezTo>
                  <a:cubicBezTo>
                    <a:pt x="16295" y="8825"/>
                    <a:pt x="16275" y="8814"/>
                    <a:pt x="16263" y="8802"/>
                  </a:cubicBezTo>
                  <a:cubicBezTo>
                    <a:pt x="16015" y="8592"/>
                    <a:pt x="15815" y="8405"/>
                    <a:pt x="15809" y="8355"/>
                  </a:cubicBezTo>
                  <a:cubicBezTo>
                    <a:pt x="15802" y="8290"/>
                    <a:pt x="14325" y="7314"/>
                    <a:pt x="14325" y="7374"/>
                  </a:cubicBezTo>
                  <a:cubicBezTo>
                    <a:pt x="14325" y="7393"/>
                    <a:pt x="14069" y="7295"/>
                    <a:pt x="13756" y="7155"/>
                  </a:cubicBezTo>
                  <a:cubicBezTo>
                    <a:pt x="13609" y="7089"/>
                    <a:pt x="13484" y="7053"/>
                    <a:pt x="13356" y="7018"/>
                  </a:cubicBezTo>
                  <a:cubicBezTo>
                    <a:pt x="13305" y="7006"/>
                    <a:pt x="13252" y="6988"/>
                    <a:pt x="13203" y="6978"/>
                  </a:cubicBezTo>
                  <a:cubicBezTo>
                    <a:pt x="13066" y="6953"/>
                    <a:pt x="12941" y="6945"/>
                    <a:pt x="12834" y="6962"/>
                  </a:cubicBezTo>
                  <a:cubicBezTo>
                    <a:pt x="12682" y="6987"/>
                    <a:pt x="12559" y="6952"/>
                    <a:pt x="12449" y="6896"/>
                  </a:cubicBezTo>
                  <a:cubicBezTo>
                    <a:pt x="12261" y="6801"/>
                    <a:pt x="12134" y="6611"/>
                    <a:pt x="12134" y="6337"/>
                  </a:cubicBezTo>
                  <a:cubicBezTo>
                    <a:pt x="12134" y="6143"/>
                    <a:pt x="11885" y="5943"/>
                    <a:pt x="11181" y="5555"/>
                  </a:cubicBezTo>
                  <a:cubicBezTo>
                    <a:pt x="10709" y="5295"/>
                    <a:pt x="10136" y="5026"/>
                    <a:pt x="9789" y="4894"/>
                  </a:cubicBezTo>
                  <a:cubicBezTo>
                    <a:pt x="9710" y="4868"/>
                    <a:pt x="9631" y="4837"/>
                    <a:pt x="9551" y="4813"/>
                  </a:cubicBezTo>
                  <a:cubicBezTo>
                    <a:pt x="9502" y="4798"/>
                    <a:pt x="9448" y="4782"/>
                    <a:pt x="9397" y="4767"/>
                  </a:cubicBezTo>
                  <a:cubicBezTo>
                    <a:pt x="9195" y="4711"/>
                    <a:pt x="8984" y="4668"/>
                    <a:pt x="8766" y="4625"/>
                  </a:cubicBezTo>
                  <a:cubicBezTo>
                    <a:pt x="8053" y="4495"/>
                    <a:pt x="7199" y="4419"/>
                    <a:pt x="6391" y="4412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51" name="Skärmavbild 2017-10-24 kl. 08.13.57.png" descr="Skärmavbild 2017-10-24 kl. 08.13.57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953541" y="2150338"/>
              <a:ext cx="1550232" cy="656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2" name="Skärmavbild 2017-10-24 kl. 08.13.57.png" descr="Skärmavbild 2017-10-24 kl. 08.13.57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02360" y="2150338"/>
              <a:ext cx="1550232" cy="656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3" name="Skärmavbild 2017-10-24 kl. 08.13.57.png" descr="Skärmavbild 2017-10-24 kl. 08.13.57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51180" y="2150338"/>
              <a:ext cx="1550232" cy="656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4" name="Skärmavbild 2017-10-24 kl. 08.13.57.png" descr="Skärmavbild 2017-10-24 kl. 08.13.57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2150338"/>
              <a:ext cx="1550231" cy="656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Skärmavbild 2017-10-23 kl. 14.52.52.png" descr="Skärmavbild 2017-10-23 kl. 14.52.52.png"/>
          <p:cNvPicPr>
            <a:picLocks noChangeAspect="1"/>
          </p:cNvPicPr>
          <p:nvPr/>
        </p:nvPicPr>
        <p:blipFill>
          <a:blip r:embed="rId2">
            <a:extLst/>
          </a:blip>
          <a:srcRect l="4921" t="3521" r="4921" b="2366"/>
          <a:stretch>
            <a:fillRect/>
          </a:stretch>
        </p:blipFill>
        <p:spPr>
          <a:xfrm>
            <a:off x="7048560" y="1363472"/>
            <a:ext cx="5602288" cy="7856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358" name="Rektangel"/>
          <p:cNvSpPr/>
          <p:nvPr/>
        </p:nvSpPr>
        <p:spPr>
          <a:xfrm>
            <a:off x="7344436" y="6342393"/>
            <a:ext cx="4871311" cy="1040012"/>
          </a:xfrm>
          <a:prstGeom prst="rect">
            <a:avLst/>
          </a:prstGeom>
          <a:ln w="1016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9" name="Linje"/>
          <p:cNvSpPr/>
          <p:nvPr/>
        </p:nvSpPr>
        <p:spPr>
          <a:xfrm>
            <a:off x="4455283" y="5287960"/>
            <a:ext cx="2805268" cy="1447538"/>
          </a:xfrm>
          <a:prstGeom prst="line">
            <a:avLst/>
          </a:prstGeom>
          <a:ln w="1016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60" name="Recieve her/his ROI…"/>
          <p:cNvSpPr txBox="1"/>
          <p:nvPr/>
        </p:nvSpPr>
        <p:spPr>
          <a:xfrm>
            <a:off x="575459" y="3092270"/>
            <a:ext cx="5799488" cy="4399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500"/>
            </a:pPr>
            <a:r>
              <a:t>Recieve her/his ROI</a:t>
            </a:r>
          </a:p>
          <a:p>
            <a:pPr algn="l">
              <a:defRPr sz="5500"/>
            </a:pPr>
            <a:endParaRPr/>
          </a:p>
          <a:p>
            <a:pPr algn="l">
              <a:defRPr sz="5500"/>
            </a:pPr>
            <a:r>
              <a:t>If any!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hen take a new card from the pile.…"/>
          <p:cNvSpPr txBox="1"/>
          <p:nvPr/>
        </p:nvSpPr>
        <p:spPr>
          <a:xfrm>
            <a:off x="981859" y="1326422"/>
            <a:ext cx="11334636" cy="7100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500"/>
            </a:pPr>
            <a:r>
              <a:t>Then take a new card from the pile. </a:t>
            </a:r>
          </a:p>
          <a:p>
            <a:pPr algn="l">
              <a:defRPr sz="6500"/>
            </a:pPr>
            <a:r>
              <a:t>And your turn ends!</a:t>
            </a:r>
          </a:p>
          <a:p>
            <a:pPr algn="l">
              <a:defRPr sz="6500"/>
            </a:pPr>
            <a:endParaRPr/>
          </a:p>
          <a:p>
            <a:pPr algn="l">
              <a:defRPr sz="6500"/>
            </a:pPr>
            <a:r>
              <a:t>The person on your left starts their turn.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he game ends after the 5th round.…"/>
          <p:cNvSpPr txBox="1"/>
          <p:nvPr/>
        </p:nvSpPr>
        <p:spPr>
          <a:xfrm>
            <a:off x="981859" y="2831372"/>
            <a:ext cx="11334636" cy="4090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500"/>
            </a:pPr>
            <a:r>
              <a:t>The game ends after the 5th round.</a:t>
            </a:r>
          </a:p>
          <a:p>
            <a:pPr algn="l">
              <a:defRPr sz="6500"/>
            </a:pPr>
            <a:r>
              <a:t>(25 cards on the table)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Count your beans.…"/>
          <p:cNvSpPr txBox="1"/>
          <p:nvPr/>
        </p:nvSpPr>
        <p:spPr>
          <a:xfrm>
            <a:off x="981859" y="2329722"/>
            <a:ext cx="11334636" cy="5094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500"/>
            </a:pPr>
            <a:r>
              <a:t>Count your beans.</a:t>
            </a:r>
          </a:p>
          <a:p>
            <a:pPr algn="l">
              <a:defRPr sz="6500"/>
            </a:pPr>
            <a:r>
              <a:t>The one with the most wins.</a:t>
            </a:r>
          </a:p>
          <a:p>
            <a:pPr algn="l">
              <a:defRPr sz="6500"/>
            </a:pPr>
            <a:r>
              <a:t>If tie - the one with most well-being beans win!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URBANIZATION"/>
          <p:cNvSpPr txBox="1"/>
          <p:nvPr/>
        </p:nvSpPr>
        <p:spPr>
          <a:xfrm>
            <a:off x="808137" y="615950"/>
            <a:ext cx="11388525" cy="191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1000" b="0">
                <a:latin typeface="Railroad Gothic ATF"/>
                <a:ea typeface="Railroad Gothic ATF"/>
                <a:cs typeface="Railroad Gothic ATF"/>
                <a:sym typeface="Railroad Gothic ATF"/>
              </a:defRPr>
            </a:lvl1pPr>
          </a:lstStyle>
          <a:p>
            <a:r>
              <a:t>URBANIZATION</a:t>
            </a:r>
          </a:p>
        </p:txBody>
      </p:sp>
      <p:sp>
        <p:nvSpPr>
          <p:cNvPr id="133" name="One Gothenburg,…"/>
          <p:cNvSpPr txBox="1"/>
          <p:nvPr/>
        </p:nvSpPr>
        <p:spPr>
          <a:xfrm>
            <a:off x="946096" y="3089234"/>
            <a:ext cx="11112608" cy="2898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/>
            </a:pPr>
            <a:r>
              <a:t>One Gothenburg, </a:t>
            </a:r>
          </a:p>
          <a:p>
            <a:pPr algn="l">
              <a:defRPr sz="6000"/>
            </a:pPr>
            <a:r>
              <a:t>every day,</a:t>
            </a:r>
          </a:p>
          <a:p>
            <a:pPr algn="l">
              <a:defRPr sz="6000"/>
            </a:pPr>
            <a:r>
              <a:t>for the coming 20 years. 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Linda Gustavsson"/>
          <p:cNvSpPr txBox="1"/>
          <p:nvPr/>
        </p:nvSpPr>
        <p:spPr>
          <a:xfrm>
            <a:off x="981859" y="3834672"/>
            <a:ext cx="11334636" cy="208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500"/>
            </a:lvl1pPr>
          </a:lstStyle>
          <a:p>
            <a:r>
              <a:t>Linda Gustavsson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Skärmavbild 2017-10-24 kl. 06.31.36.png" descr="Skärmavbild 2017-10-24 kl. 06.31.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67" y="-1"/>
            <a:ext cx="13873235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Rektangel"/>
          <p:cNvSpPr/>
          <p:nvPr/>
        </p:nvSpPr>
        <p:spPr>
          <a:xfrm>
            <a:off x="4758729" y="516466"/>
            <a:ext cx="8108422" cy="192802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2" name="Linda Gustafsson,…"/>
          <p:cNvSpPr txBox="1"/>
          <p:nvPr/>
        </p:nvSpPr>
        <p:spPr>
          <a:xfrm>
            <a:off x="5408447" y="595195"/>
            <a:ext cx="10403615" cy="1632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000">
                <a:solidFill>
                  <a:srgbClr val="FFFFFF"/>
                </a:solidFill>
              </a:defRPr>
            </a:pPr>
            <a:r>
              <a:t>Linda Gustafsson, </a:t>
            </a:r>
          </a:p>
          <a:p>
            <a:pPr algn="l">
              <a:defRPr sz="5000">
                <a:solidFill>
                  <a:srgbClr val="FFFFFF"/>
                </a:solidFill>
              </a:defRPr>
            </a:pPr>
            <a:r>
              <a:t>Gender Equality Officer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7400" y="1701800"/>
            <a:ext cx="6350000" cy="635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Skärmavbild 2017-10-24 kl. 06.31.36.png" descr="Skärmavbild 2017-10-24 kl. 06.31.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67" y="-1"/>
            <a:ext cx="13873235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Rektangel"/>
          <p:cNvSpPr/>
          <p:nvPr/>
        </p:nvSpPr>
        <p:spPr>
          <a:xfrm>
            <a:off x="7679266" y="516466"/>
            <a:ext cx="5187885" cy="888510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8" name="What is…"/>
          <p:cNvSpPr txBox="1"/>
          <p:nvPr/>
        </p:nvSpPr>
        <p:spPr>
          <a:xfrm>
            <a:off x="8104088" y="1654175"/>
            <a:ext cx="4338241" cy="7100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500">
                <a:solidFill>
                  <a:srgbClr val="FFFFFF"/>
                </a:solidFill>
              </a:defRPr>
            </a:pPr>
            <a:r>
              <a:t>What is  </a:t>
            </a:r>
          </a:p>
          <a:p>
            <a:pPr>
              <a:defRPr sz="6500">
                <a:solidFill>
                  <a:srgbClr val="FFFFFF"/>
                </a:solidFill>
              </a:defRPr>
            </a:pPr>
            <a:r>
              <a:t>needed in the </a:t>
            </a:r>
          </a:p>
          <a:p>
            <a:pPr>
              <a:defRPr sz="6500">
                <a:solidFill>
                  <a:srgbClr val="FFFFFF"/>
                </a:solidFill>
              </a:defRPr>
            </a:pPr>
            <a:r>
              <a:t>Good city?</a:t>
            </a:r>
          </a:p>
          <a:p>
            <a:pPr>
              <a:defRPr sz="6500">
                <a:solidFill>
                  <a:srgbClr val="FFFFFF"/>
                </a:solidFill>
              </a:defRPr>
            </a:pPr>
            <a:endParaRPr/>
          </a:p>
          <a:p>
            <a:pPr>
              <a:defRPr sz="6500">
                <a:solidFill>
                  <a:srgbClr val="FFFFFF"/>
                </a:solidFill>
              </a:defRPr>
            </a:pPr>
            <a:r>
              <a:t>5 min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Skärmavbild 2017-10-24 kl. 06.31.36.png" descr="Skärmavbild 2017-10-24 kl. 06.31.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67" y="-1"/>
            <a:ext cx="13873235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Rektangel"/>
          <p:cNvSpPr/>
          <p:nvPr/>
        </p:nvSpPr>
        <p:spPr>
          <a:xfrm>
            <a:off x="228936" y="516466"/>
            <a:ext cx="12638215" cy="888510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82" name="Which citizen groups should benefit from the cities we build?"/>
          <p:cNvSpPr txBox="1"/>
          <p:nvPr/>
        </p:nvSpPr>
        <p:spPr>
          <a:xfrm>
            <a:off x="1310882" y="2187575"/>
            <a:ext cx="10474322" cy="3087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500">
                <a:solidFill>
                  <a:srgbClr val="FFFFFF"/>
                </a:solidFill>
              </a:defRPr>
            </a:lvl1pPr>
          </a:lstStyle>
          <a:p>
            <a:r>
              <a:t>Which citizen groups should benefit from the cities we build?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4319" y="4510437"/>
            <a:ext cx="4478603" cy="4478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12544" y="4487200"/>
            <a:ext cx="5571630" cy="37144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G_1891.JPG" descr="IMG_1891.JPG"/>
          <p:cNvPicPr>
            <a:picLocks noChangeAspect="1"/>
          </p:cNvPicPr>
          <p:nvPr/>
        </p:nvPicPr>
        <p:blipFill>
          <a:blip r:embed="rId4">
            <a:extLst/>
          </a:blip>
          <a:srcRect l="8593" t="2676" r="7694" b="3274"/>
          <a:stretch>
            <a:fillRect/>
          </a:stretch>
        </p:blipFill>
        <p:spPr>
          <a:xfrm rot="5658129">
            <a:off x="5264272" y="253658"/>
            <a:ext cx="4581428" cy="5147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71" extrusionOk="0">
                <a:moveTo>
                  <a:pt x="5770" y="0"/>
                </a:moveTo>
                <a:lnTo>
                  <a:pt x="5508" y="559"/>
                </a:lnTo>
                <a:cubicBezTo>
                  <a:pt x="5085" y="1463"/>
                  <a:pt x="4823" y="2035"/>
                  <a:pt x="4539" y="2671"/>
                </a:cubicBezTo>
                <a:cubicBezTo>
                  <a:pt x="4392" y="3000"/>
                  <a:pt x="4253" y="3304"/>
                  <a:pt x="4230" y="3348"/>
                </a:cubicBezTo>
                <a:cubicBezTo>
                  <a:pt x="4208" y="3392"/>
                  <a:pt x="4086" y="3660"/>
                  <a:pt x="3959" y="3945"/>
                </a:cubicBezTo>
                <a:cubicBezTo>
                  <a:pt x="3832" y="4230"/>
                  <a:pt x="3649" y="4643"/>
                  <a:pt x="3552" y="4862"/>
                </a:cubicBezTo>
                <a:cubicBezTo>
                  <a:pt x="3454" y="5081"/>
                  <a:pt x="3351" y="5281"/>
                  <a:pt x="3322" y="5307"/>
                </a:cubicBezTo>
                <a:cubicBezTo>
                  <a:pt x="3292" y="5334"/>
                  <a:pt x="2996" y="5391"/>
                  <a:pt x="2663" y="5435"/>
                </a:cubicBezTo>
                <a:cubicBezTo>
                  <a:pt x="712" y="5695"/>
                  <a:pt x="227" y="5762"/>
                  <a:pt x="211" y="5776"/>
                </a:cubicBezTo>
                <a:cubicBezTo>
                  <a:pt x="190" y="5795"/>
                  <a:pt x="263" y="6227"/>
                  <a:pt x="606" y="8087"/>
                </a:cubicBezTo>
                <a:cubicBezTo>
                  <a:pt x="751" y="8875"/>
                  <a:pt x="953" y="9977"/>
                  <a:pt x="1053" y="10535"/>
                </a:cubicBezTo>
                <a:cubicBezTo>
                  <a:pt x="1153" y="11093"/>
                  <a:pt x="1296" y="11879"/>
                  <a:pt x="1369" y="12280"/>
                </a:cubicBezTo>
                <a:lnTo>
                  <a:pt x="1502" y="13010"/>
                </a:lnTo>
                <a:lnTo>
                  <a:pt x="750" y="13748"/>
                </a:lnTo>
                <a:cubicBezTo>
                  <a:pt x="337" y="14155"/>
                  <a:pt x="0" y="14501"/>
                  <a:pt x="0" y="14518"/>
                </a:cubicBezTo>
                <a:cubicBezTo>
                  <a:pt x="0" y="14548"/>
                  <a:pt x="322" y="14805"/>
                  <a:pt x="1388" y="15626"/>
                </a:cubicBezTo>
                <a:cubicBezTo>
                  <a:pt x="1989" y="16090"/>
                  <a:pt x="2082" y="16173"/>
                  <a:pt x="2082" y="16247"/>
                </a:cubicBezTo>
                <a:cubicBezTo>
                  <a:pt x="2082" y="16287"/>
                  <a:pt x="2122" y="16310"/>
                  <a:pt x="2192" y="16310"/>
                </a:cubicBezTo>
                <a:cubicBezTo>
                  <a:pt x="2270" y="16310"/>
                  <a:pt x="2375" y="16383"/>
                  <a:pt x="2560" y="16568"/>
                </a:cubicBezTo>
                <a:cubicBezTo>
                  <a:pt x="2703" y="16710"/>
                  <a:pt x="2844" y="16827"/>
                  <a:pt x="2873" y="16827"/>
                </a:cubicBezTo>
                <a:cubicBezTo>
                  <a:pt x="2902" y="16827"/>
                  <a:pt x="2962" y="16868"/>
                  <a:pt x="3007" y="16918"/>
                </a:cubicBezTo>
                <a:cubicBezTo>
                  <a:pt x="3052" y="16969"/>
                  <a:pt x="3125" y="17022"/>
                  <a:pt x="3168" y="17037"/>
                </a:cubicBezTo>
                <a:cubicBezTo>
                  <a:pt x="3211" y="17051"/>
                  <a:pt x="3242" y="17085"/>
                  <a:pt x="3235" y="17111"/>
                </a:cubicBezTo>
                <a:cubicBezTo>
                  <a:pt x="3229" y="17138"/>
                  <a:pt x="3265" y="17179"/>
                  <a:pt x="3314" y="17205"/>
                </a:cubicBezTo>
                <a:cubicBezTo>
                  <a:pt x="3363" y="17230"/>
                  <a:pt x="3544" y="17373"/>
                  <a:pt x="3716" y="17522"/>
                </a:cubicBezTo>
                <a:cubicBezTo>
                  <a:pt x="3889" y="17671"/>
                  <a:pt x="4302" y="18009"/>
                  <a:pt x="4634" y="18274"/>
                </a:cubicBezTo>
                <a:cubicBezTo>
                  <a:pt x="4967" y="18539"/>
                  <a:pt x="5470" y="18944"/>
                  <a:pt x="5753" y="19176"/>
                </a:cubicBezTo>
                <a:cubicBezTo>
                  <a:pt x="6036" y="19407"/>
                  <a:pt x="6470" y="19757"/>
                  <a:pt x="6716" y="19954"/>
                </a:cubicBezTo>
                <a:cubicBezTo>
                  <a:pt x="6962" y="20151"/>
                  <a:pt x="7386" y="20500"/>
                  <a:pt x="7657" y="20732"/>
                </a:cubicBezTo>
                <a:cubicBezTo>
                  <a:pt x="7928" y="20964"/>
                  <a:pt x="8287" y="21255"/>
                  <a:pt x="8457" y="21378"/>
                </a:cubicBezTo>
                <a:cubicBezTo>
                  <a:pt x="8756" y="21594"/>
                  <a:pt x="8770" y="21600"/>
                  <a:pt x="8861" y="21534"/>
                </a:cubicBezTo>
                <a:cubicBezTo>
                  <a:pt x="9043" y="21402"/>
                  <a:pt x="9851" y="20624"/>
                  <a:pt x="11912" y="18598"/>
                </a:cubicBezTo>
                <a:cubicBezTo>
                  <a:pt x="13874" y="16669"/>
                  <a:pt x="15162" y="15430"/>
                  <a:pt x="15226" y="15408"/>
                </a:cubicBezTo>
                <a:cubicBezTo>
                  <a:pt x="15273" y="15392"/>
                  <a:pt x="15978" y="15636"/>
                  <a:pt x="16624" y="15892"/>
                </a:cubicBezTo>
                <a:lnTo>
                  <a:pt x="16772" y="15950"/>
                </a:lnTo>
                <a:lnTo>
                  <a:pt x="16864" y="15763"/>
                </a:lnTo>
                <a:cubicBezTo>
                  <a:pt x="16914" y="15658"/>
                  <a:pt x="17086" y="15295"/>
                  <a:pt x="17247" y="14956"/>
                </a:cubicBezTo>
                <a:cubicBezTo>
                  <a:pt x="17408" y="14616"/>
                  <a:pt x="17563" y="14315"/>
                  <a:pt x="17593" y="14287"/>
                </a:cubicBezTo>
                <a:cubicBezTo>
                  <a:pt x="17623" y="14259"/>
                  <a:pt x="17868" y="14214"/>
                  <a:pt x="18147" y="14186"/>
                </a:cubicBezTo>
                <a:cubicBezTo>
                  <a:pt x="18421" y="14158"/>
                  <a:pt x="18656" y="14125"/>
                  <a:pt x="18669" y="14114"/>
                </a:cubicBezTo>
                <a:cubicBezTo>
                  <a:pt x="18694" y="14092"/>
                  <a:pt x="18495" y="12931"/>
                  <a:pt x="18433" y="12745"/>
                </a:cubicBezTo>
                <a:cubicBezTo>
                  <a:pt x="18388" y="12610"/>
                  <a:pt x="18471" y="12383"/>
                  <a:pt x="18779" y="11801"/>
                </a:cubicBezTo>
                <a:cubicBezTo>
                  <a:pt x="18880" y="11610"/>
                  <a:pt x="18962" y="11440"/>
                  <a:pt x="18962" y="11423"/>
                </a:cubicBezTo>
                <a:cubicBezTo>
                  <a:pt x="18962" y="11406"/>
                  <a:pt x="19046" y="11306"/>
                  <a:pt x="19147" y="11200"/>
                </a:cubicBezTo>
                <a:cubicBezTo>
                  <a:pt x="19366" y="10974"/>
                  <a:pt x="19472" y="10995"/>
                  <a:pt x="19344" y="11240"/>
                </a:cubicBezTo>
                <a:cubicBezTo>
                  <a:pt x="19300" y="11324"/>
                  <a:pt x="19254" y="11410"/>
                  <a:pt x="19243" y="11431"/>
                </a:cubicBezTo>
                <a:cubicBezTo>
                  <a:pt x="19232" y="11453"/>
                  <a:pt x="19418" y="11295"/>
                  <a:pt x="19656" y="11079"/>
                </a:cubicBezTo>
                <a:lnTo>
                  <a:pt x="20090" y="10686"/>
                </a:lnTo>
                <a:lnTo>
                  <a:pt x="19942" y="10552"/>
                </a:lnTo>
                <a:cubicBezTo>
                  <a:pt x="19861" y="10477"/>
                  <a:pt x="19782" y="10417"/>
                  <a:pt x="19766" y="10417"/>
                </a:cubicBezTo>
                <a:cubicBezTo>
                  <a:pt x="19738" y="10417"/>
                  <a:pt x="19687" y="10501"/>
                  <a:pt x="19593" y="10710"/>
                </a:cubicBezTo>
                <a:lnTo>
                  <a:pt x="19540" y="10824"/>
                </a:lnTo>
                <a:lnTo>
                  <a:pt x="19437" y="10738"/>
                </a:lnTo>
                <a:lnTo>
                  <a:pt x="19333" y="10651"/>
                </a:lnTo>
                <a:lnTo>
                  <a:pt x="19546" y="10186"/>
                </a:lnTo>
                <a:cubicBezTo>
                  <a:pt x="19663" y="9929"/>
                  <a:pt x="20167" y="8877"/>
                  <a:pt x="20664" y="7847"/>
                </a:cubicBezTo>
                <a:cubicBezTo>
                  <a:pt x="21162" y="6818"/>
                  <a:pt x="21576" y="5956"/>
                  <a:pt x="21588" y="5931"/>
                </a:cubicBezTo>
                <a:cubicBezTo>
                  <a:pt x="21600" y="5905"/>
                  <a:pt x="21535" y="5863"/>
                  <a:pt x="21438" y="5835"/>
                </a:cubicBezTo>
                <a:cubicBezTo>
                  <a:pt x="21288" y="5791"/>
                  <a:pt x="20574" y="5532"/>
                  <a:pt x="17980" y="4577"/>
                </a:cubicBezTo>
                <a:cubicBezTo>
                  <a:pt x="16959" y="4202"/>
                  <a:pt x="17024" y="4251"/>
                  <a:pt x="16963" y="3812"/>
                </a:cubicBezTo>
                <a:cubicBezTo>
                  <a:pt x="16935" y="3610"/>
                  <a:pt x="16904" y="3435"/>
                  <a:pt x="16892" y="3425"/>
                </a:cubicBezTo>
                <a:cubicBezTo>
                  <a:pt x="16880" y="3414"/>
                  <a:pt x="16545" y="3454"/>
                  <a:pt x="16148" y="3513"/>
                </a:cubicBezTo>
                <a:lnTo>
                  <a:pt x="15424" y="3619"/>
                </a:lnTo>
                <a:lnTo>
                  <a:pt x="15145" y="3519"/>
                </a:lnTo>
                <a:cubicBezTo>
                  <a:pt x="14992" y="3464"/>
                  <a:pt x="13758" y="3001"/>
                  <a:pt x="12403" y="2492"/>
                </a:cubicBezTo>
                <a:cubicBezTo>
                  <a:pt x="11049" y="1982"/>
                  <a:pt x="9768" y="1505"/>
                  <a:pt x="9559" y="1429"/>
                </a:cubicBezTo>
                <a:cubicBezTo>
                  <a:pt x="9133" y="1274"/>
                  <a:pt x="8731" y="1123"/>
                  <a:pt x="8463" y="1018"/>
                </a:cubicBezTo>
                <a:cubicBezTo>
                  <a:pt x="8364" y="979"/>
                  <a:pt x="8150" y="901"/>
                  <a:pt x="7988" y="843"/>
                </a:cubicBezTo>
                <a:cubicBezTo>
                  <a:pt x="7825" y="786"/>
                  <a:pt x="7260" y="573"/>
                  <a:pt x="6731" y="369"/>
                </a:cubicBezTo>
                <a:lnTo>
                  <a:pt x="577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87" name="IMG_1892.JPG" descr="IMG_1892.JPG"/>
          <p:cNvPicPr>
            <a:picLocks noChangeAspect="1"/>
          </p:cNvPicPr>
          <p:nvPr/>
        </p:nvPicPr>
        <p:blipFill>
          <a:blip r:embed="rId5">
            <a:extLst/>
          </a:blip>
          <a:srcRect l="7409" t="8505" r="617" b="15504"/>
          <a:stretch>
            <a:fillRect/>
          </a:stretch>
        </p:blipFill>
        <p:spPr>
          <a:xfrm rot="6688217">
            <a:off x="975477" y="598893"/>
            <a:ext cx="4481768" cy="3702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595" extrusionOk="0">
                <a:moveTo>
                  <a:pt x="17871" y="0"/>
                </a:moveTo>
                <a:cubicBezTo>
                  <a:pt x="17836" y="0"/>
                  <a:pt x="17522" y="110"/>
                  <a:pt x="17172" y="243"/>
                </a:cubicBezTo>
                <a:cubicBezTo>
                  <a:pt x="16263" y="588"/>
                  <a:pt x="12846" y="1823"/>
                  <a:pt x="11625" y="2247"/>
                </a:cubicBezTo>
                <a:cubicBezTo>
                  <a:pt x="11524" y="2282"/>
                  <a:pt x="11103" y="2436"/>
                  <a:pt x="10688" y="2590"/>
                </a:cubicBezTo>
                <a:cubicBezTo>
                  <a:pt x="10273" y="2743"/>
                  <a:pt x="9138" y="3144"/>
                  <a:pt x="8163" y="3481"/>
                </a:cubicBezTo>
                <a:cubicBezTo>
                  <a:pt x="7188" y="3818"/>
                  <a:pt x="6243" y="4150"/>
                  <a:pt x="6064" y="4217"/>
                </a:cubicBezTo>
                <a:cubicBezTo>
                  <a:pt x="5521" y="4421"/>
                  <a:pt x="3852" y="5009"/>
                  <a:pt x="2621" y="5430"/>
                </a:cubicBezTo>
                <a:cubicBezTo>
                  <a:pt x="1983" y="5648"/>
                  <a:pt x="1258" y="5903"/>
                  <a:pt x="1012" y="5995"/>
                </a:cubicBezTo>
                <a:cubicBezTo>
                  <a:pt x="765" y="6087"/>
                  <a:pt x="444" y="6197"/>
                  <a:pt x="299" y="6242"/>
                </a:cubicBezTo>
                <a:cubicBezTo>
                  <a:pt x="154" y="6287"/>
                  <a:pt x="22" y="6335"/>
                  <a:pt x="7" y="6346"/>
                </a:cubicBezTo>
                <a:cubicBezTo>
                  <a:pt x="-9" y="6358"/>
                  <a:pt x="3" y="6461"/>
                  <a:pt x="33" y="6576"/>
                </a:cubicBezTo>
                <a:cubicBezTo>
                  <a:pt x="93" y="6804"/>
                  <a:pt x="333" y="7824"/>
                  <a:pt x="484" y="8487"/>
                </a:cubicBezTo>
                <a:cubicBezTo>
                  <a:pt x="572" y="8870"/>
                  <a:pt x="1052" y="10887"/>
                  <a:pt x="1153" y="11300"/>
                </a:cubicBezTo>
                <a:cubicBezTo>
                  <a:pt x="1177" y="11394"/>
                  <a:pt x="1354" y="12138"/>
                  <a:pt x="1547" y="12952"/>
                </a:cubicBezTo>
                <a:cubicBezTo>
                  <a:pt x="1741" y="13766"/>
                  <a:pt x="1935" y="14576"/>
                  <a:pt x="1979" y="14753"/>
                </a:cubicBezTo>
                <a:cubicBezTo>
                  <a:pt x="2023" y="14929"/>
                  <a:pt x="2082" y="15184"/>
                  <a:pt x="2111" y="15320"/>
                </a:cubicBezTo>
                <a:cubicBezTo>
                  <a:pt x="2140" y="15456"/>
                  <a:pt x="2283" y="16066"/>
                  <a:pt x="2428" y="16676"/>
                </a:cubicBezTo>
                <a:cubicBezTo>
                  <a:pt x="2574" y="17287"/>
                  <a:pt x="2788" y="18197"/>
                  <a:pt x="2904" y="18699"/>
                </a:cubicBezTo>
                <a:cubicBezTo>
                  <a:pt x="3020" y="19201"/>
                  <a:pt x="3141" y="19711"/>
                  <a:pt x="3174" y="19833"/>
                </a:cubicBezTo>
                <a:cubicBezTo>
                  <a:pt x="3400" y="20685"/>
                  <a:pt x="3595" y="21527"/>
                  <a:pt x="3575" y="21567"/>
                </a:cubicBezTo>
                <a:cubicBezTo>
                  <a:pt x="3568" y="21581"/>
                  <a:pt x="3562" y="21593"/>
                  <a:pt x="3577" y="21595"/>
                </a:cubicBezTo>
                <a:cubicBezTo>
                  <a:pt x="3623" y="21600"/>
                  <a:pt x="3858" y="21523"/>
                  <a:pt x="4801" y="21215"/>
                </a:cubicBezTo>
                <a:cubicBezTo>
                  <a:pt x="5361" y="21032"/>
                  <a:pt x="6178" y="20768"/>
                  <a:pt x="6615" y="20627"/>
                </a:cubicBezTo>
                <a:cubicBezTo>
                  <a:pt x="7052" y="20486"/>
                  <a:pt x="7563" y="20317"/>
                  <a:pt x="7754" y="20252"/>
                </a:cubicBezTo>
                <a:cubicBezTo>
                  <a:pt x="9973" y="19501"/>
                  <a:pt x="10468" y="19341"/>
                  <a:pt x="13215" y="18475"/>
                </a:cubicBezTo>
                <a:cubicBezTo>
                  <a:pt x="15453" y="17769"/>
                  <a:pt x="15769" y="17669"/>
                  <a:pt x="16312" y="17493"/>
                </a:cubicBezTo>
                <a:cubicBezTo>
                  <a:pt x="16524" y="17424"/>
                  <a:pt x="17312" y="17177"/>
                  <a:pt x="18062" y="16945"/>
                </a:cubicBezTo>
                <a:cubicBezTo>
                  <a:pt x="18813" y="16712"/>
                  <a:pt x="19640" y="16456"/>
                  <a:pt x="19897" y="16375"/>
                </a:cubicBezTo>
                <a:cubicBezTo>
                  <a:pt x="20155" y="16294"/>
                  <a:pt x="20576" y="16162"/>
                  <a:pt x="20834" y="16081"/>
                </a:cubicBezTo>
                <a:cubicBezTo>
                  <a:pt x="21469" y="15884"/>
                  <a:pt x="21591" y="15853"/>
                  <a:pt x="21585" y="15797"/>
                </a:cubicBezTo>
                <a:cubicBezTo>
                  <a:pt x="21583" y="15778"/>
                  <a:pt x="21567" y="15756"/>
                  <a:pt x="21551" y="15725"/>
                </a:cubicBezTo>
                <a:cubicBezTo>
                  <a:pt x="21520" y="15665"/>
                  <a:pt x="21353" y="14994"/>
                  <a:pt x="21180" y="14234"/>
                </a:cubicBezTo>
                <a:cubicBezTo>
                  <a:pt x="20760" y="12387"/>
                  <a:pt x="19829" y="8318"/>
                  <a:pt x="19530" y="7032"/>
                </a:cubicBezTo>
                <a:cubicBezTo>
                  <a:pt x="19125" y="5283"/>
                  <a:pt x="18571" y="2855"/>
                  <a:pt x="18267" y="1481"/>
                </a:cubicBezTo>
                <a:cubicBezTo>
                  <a:pt x="18108" y="762"/>
                  <a:pt x="17969" y="133"/>
                  <a:pt x="17957" y="86"/>
                </a:cubicBezTo>
                <a:cubicBezTo>
                  <a:pt x="17946" y="38"/>
                  <a:pt x="17906" y="0"/>
                  <a:pt x="1787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88" name="Lake card"/>
          <p:cNvSpPr txBox="1"/>
          <p:nvPr/>
        </p:nvSpPr>
        <p:spPr>
          <a:xfrm>
            <a:off x="810270" y="4485038"/>
            <a:ext cx="2813496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500"/>
            </a:lvl1pPr>
          </a:lstStyle>
          <a:p>
            <a:r>
              <a:t>Lake card</a:t>
            </a:r>
          </a:p>
        </p:txBody>
      </p:sp>
      <p:sp>
        <p:nvSpPr>
          <p:cNvPr id="389" name="8 cards"/>
          <p:cNvSpPr txBox="1"/>
          <p:nvPr/>
        </p:nvSpPr>
        <p:spPr>
          <a:xfrm>
            <a:off x="9898305" y="4182069"/>
            <a:ext cx="2115123" cy="78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500"/>
            </a:lvl1pPr>
          </a:lstStyle>
          <a:p>
            <a:r>
              <a:t>8 cards</a:t>
            </a:r>
          </a:p>
        </p:txBody>
      </p:sp>
      <p:sp>
        <p:nvSpPr>
          <p:cNvPr id="390" name="No Buck beans"/>
          <p:cNvSpPr txBox="1"/>
          <p:nvPr/>
        </p:nvSpPr>
        <p:spPr>
          <a:xfrm>
            <a:off x="1124526" y="8305335"/>
            <a:ext cx="4253104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500"/>
            </a:lvl1pPr>
          </a:lstStyle>
          <a:p>
            <a:r>
              <a:t>No Buck beans</a:t>
            </a:r>
          </a:p>
        </p:txBody>
      </p:sp>
      <p:sp>
        <p:nvSpPr>
          <p:cNvPr id="391" name="No Well-being beans"/>
          <p:cNvSpPr txBox="1"/>
          <p:nvPr/>
        </p:nvSpPr>
        <p:spPr>
          <a:xfrm>
            <a:off x="6352598" y="8305335"/>
            <a:ext cx="5731003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500"/>
            </a:lvl1pPr>
          </a:lstStyle>
          <a:p>
            <a:r>
              <a:t>No Well-being beans</a:t>
            </a:r>
          </a:p>
        </p:txBody>
      </p:sp>
      <p:sp>
        <p:nvSpPr>
          <p:cNvPr id="392" name="Linje"/>
          <p:cNvSpPr/>
          <p:nvPr/>
        </p:nvSpPr>
        <p:spPr>
          <a:xfrm flipV="1">
            <a:off x="1498986" y="5637784"/>
            <a:ext cx="2642870" cy="2642870"/>
          </a:xfrm>
          <a:prstGeom prst="line">
            <a:avLst/>
          </a:prstGeom>
          <a:ln w="241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3" name="Linje"/>
          <p:cNvSpPr/>
          <p:nvPr/>
        </p:nvSpPr>
        <p:spPr>
          <a:xfrm flipV="1">
            <a:off x="7776924" y="5428303"/>
            <a:ext cx="2642871" cy="2642871"/>
          </a:xfrm>
          <a:prstGeom prst="line">
            <a:avLst/>
          </a:prstGeom>
          <a:ln w="241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4" name="Linje"/>
          <p:cNvSpPr/>
          <p:nvPr/>
        </p:nvSpPr>
        <p:spPr>
          <a:xfrm>
            <a:off x="1374271" y="5651859"/>
            <a:ext cx="3298699" cy="2270179"/>
          </a:xfrm>
          <a:prstGeom prst="line">
            <a:avLst/>
          </a:prstGeom>
          <a:ln w="241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5" name="Linje"/>
          <p:cNvSpPr/>
          <p:nvPr/>
        </p:nvSpPr>
        <p:spPr>
          <a:xfrm>
            <a:off x="7568750" y="5651859"/>
            <a:ext cx="3298699" cy="2270179"/>
          </a:xfrm>
          <a:prstGeom prst="line">
            <a:avLst/>
          </a:prstGeom>
          <a:ln w="241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Decide the shape of the lake"/>
          <p:cNvSpPr txBox="1"/>
          <p:nvPr/>
        </p:nvSpPr>
        <p:spPr>
          <a:xfrm>
            <a:off x="835082" y="3834672"/>
            <a:ext cx="11334636" cy="208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500"/>
            </a:lvl1pPr>
          </a:lstStyle>
          <a:p>
            <a:r>
              <a:t>Decide the shape of the lake</a:t>
            </a: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ount your beans.…"/>
          <p:cNvSpPr txBox="1"/>
          <p:nvPr/>
        </p:nvSpPr>
        <p:spPr>
          <a:xfrm>
            <a:off x="981859" y="2329722"/>
            <a:ext cx="11334636" cy="5094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500">
                <a:solidFill>
                  <a:srgbClr val="FFFFFF"/>
                </a:solidFill>
              </a:defRPr>
            </a:pPr>
            <a:r>
              <a:t>Count your beans.</a:t>
            </a:r>
          </a:p>
          <a:p>
            <a:pPr algn="l">
              <a:defRPr sz="6500">
                <a:solidFill>
                  <a:srgbClr val="FFFFFF"/>
                </a:solidFill>
              </a:defRPr>
            </a:pPr>
            <a:r>
              <a:t>The one with the most wins.</a:t>
            </a:r>
          </a:p>
          <a:p>
            <a:pPr algn="l">
              <a:defRPr sz="6500">
                <a:solidFill>
                  <a:srgbClr val="FFFFFF"/>
                </a:solidFill>
              </a:defRPr>
            </a:pPr>
            <a:r>
              <a:t>If tie - the one with most well-being beans win!</a:t>
            </a:r>
          </a:p>
        </p:txBody>
      </p:sp>
      <p:sp>
        <p:nvSpPr>
          <p:cNvPr id="400" name="Look at your 8 cards.…"/>
          <p:cNvSpPr txBox="1"/>
          <p:nvPr/>
        </p:nvSpPr>
        <p:spPr>
          <a:xfrm>
            <a:off x="981859" y="3333022"/>
            <a:ext cx="11334636" cy="3087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500"/>
            </a:pPr>
            <a:r>
              <a:t>Look at your 8 cards.</a:t>
            </a:r>
          </a:p>
          <a:p>
            <a:pPr algn="l">
              <a:defRPr sz="6500"/>
            </a:pPr>
            <a:r>
              <a:t>Discard 4 of them.</a:t>
            </a: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he youngest person around the table starts by taking a card from the pile and place it next to any lake card."/>
          <p:cNvSpPr txBox="1"/>
          <p:nvPr/>
        </p:nvSpPr>
        <p:spPr>
          <a:xfrm>
            <a:off x="981859" y="1828072"/>
            <a:ext cx="11334636" cy="6097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500"/>
            </a:lvl1pPr>
          </a:lstStyle>
          <a:p>
            <a:r>
              <a:t>The youngest person around the table starts by taking a card from the pile and place it next to any lake card.</a:t>
            </a: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He/she then plays one of his own cards…"/>
          <p:cNvSpPr txBox="1"/>
          <p:nvPr/>
        </p:nvSpPr>
        <p:spPr>
          <a:xfrm>
            <a:off x="566992" y="1399704"/>
            <a:ext cx="5664947" cy="5262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500"/>
            </a:pPr>
            <a:r>
              <a:t>He/she then plays one of his own cards</a:t>
            </a:r>
          </a:p>
          <a:p>
            <a:pPr algn="l">
              <a:defRPr sz="5500"/>
            </a:pPr>
            <a:endParaRPr/>
          </a:p>
          <a:p>
            <a:pPr algn="l">
              <a:defRPr sz="5500"/>
            </a:pPr>
            <a:r>
              <a:t>At no investment cost</a:t>
            </a:r>
          </a:p>
        </p:txBody>
      </p:sp>
      <p:pic>
        <p:nvPicPr>
          <p:cNvPr id="405" name="Skärmavbild 2017-10-23 kl. 14.52.52.png" descr="Skärmavbild 2017-10-23 kl. 14.52.52.png"/>
          <p:cNvPicPr>
            <a:picLocks noChangeAspect="1"/>
          </p:cNvPicPr>
          <p:nvPr/>
        </p:nvPicPr>
        <p:blipFill>
          <a:blip r:embed="rId2">
            <a:extLst/>
          </a:blip>
          <a:srcRect l="4921" t="3521" r="4921" b="2366"/>
          <a:stretch>
            <a:fillRect/>
          </a:stretch>
        </p:blipFill>
        <p:spPr>
          <a:xfrm>
            <a:off x="7048560" y="1363472"/>
            <a:ext cx="5602288" cy="7856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406" name="Rektangel"/>
          <p:cNvSpPr/>
          <p:nvPr/>
        </p:nvSpPr>
        <p:spPr>
          <a:xfrm>
            <a:off x="6997303" y="2055018"/>
            <a:ext cx="1206897" cy="1881784"/>
          </a:xfrm>
          <a:prstGeom prst="rect">
            <a:avLst/>
          </a:prstGeom>
          <a:solidFill>
            <a:srgbClr val="000000"/>
          </a:solidFill>
          <a:ln w="1016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ustainability"/>
          <p:cNvSpPr txBox="1"/>
          <p:nvPr/>
        </p:nvSpPr>
        <p:spPr>
          <a:xfrm>
            <a:off x="808137" y="615950"/>
            <a:ext cx="11388525" cy="191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1000" b="0">
                <a:latin typeface="Railroad Gothic ATF"/>
                <a:ea typeface="Railroad Gothic ATF"/>
                <a:cs typeface="Railroad Gothic ATF"/>
                <a:sym typeface="Railroad Gothic ATF"/>
              </a:defRPr>
            </a:lvl1pPr>
          </a:lstStyle>
          <a:p>
            <a:r>
              <a:t>Sustainability</a:t>
            </a:r>
          </a:p>
        </p:txBody>
      </p:sp>
      <p:sp>
        <p:nvSpPr>
          <p:cNvPr id="136" name="Environmental…"/>
          <p:cNvSpPr txBox="1"/>
          <p:nvPr/>
        </p:nvSpPr>
        <p:spPr>
          <a:xfrm>
            <a:off x="946096" y="2957451"/>
            <a:ext cx="11112608" cy="3838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/>
            </a:pPr>
            <a:r>
              <a:t>Environmental</a:t>
            </a:r>
          </a:p>
          <a:p>
            <a:pPr algn="l">
              <a:defRPr sz="6000"/>
            </a:pPr>
            <a:r>
              <a:t>Economical</a:t>
            </a:r>
          </a:p>
          <a:p>
            <a:pPr algn="l">
              <a:defRPr sz="6000"/>
            </a:pPr>
            <a:r>
              <a:t>Social</a:t>
            </a:r>
          </a:p>
          <a:p>
            <a:pPr algn="l">
              <a:defRPr sz="6000"/>
            </a:pPr>
            <a:r>
              <a:t>And for Umeå - Cultural </a:t>
            </a:r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Skärmavbild 2017-10-23 kl. 14.52.52.png" descr="Skärmavbild 2017-10-23 kl. 14.52.52.png"/>
          <p:cNvPicPr>
            <a:picLocks noChangeAspect="1"/>
          </p:cNvPicPr>
          <p:nvPr/>
        </p:nvPicPr>
        <p:blipFill>
          <a:blip r:embed="rId2">
            <a:extLst/>
          </a:blip>
          <a:srcRect l="4921" t="3521" r="4921" b="2366"/>
          <a:stretch>
            <a:fillRect/>
          </a:stretch>
        </p:blipFill>
        <p:spPr>
          <a:xfrm>
            <a:off x="7048560" y="1363472"/>
            <a:ext cx="5602288" cy="7856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409" name="Rektangel"/>
          <p:cNvSpPr/>
          <p:nvPr/>
        </p:nvSpPr>
        <p:spPr>
          <a:xfrm>
            <a:off x="7344436" y="6342393"/>
            <a:ext cx="4871311" cy="1040012"/>
          </a:xfrm>
          <a:prstGeom prst="rect">
            <a:avLst/>
          </a:prstGeom>
          <a:ln w="1016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10" name="Linje"/>
          <p:cNvSpPr/>
          <p:nvPr/>
        </p:nvSpPr>
        <p:spPr>
          <a:xfrm>
            <a:off x="4455283" y="5287960"/>
            <a:ext cx="2805268" cy="1447538"/>
          </a:xfrm>
          <a:prstGeom prst="line">
            <a:avLst/>
          </a:prstGeom>
          <a:ln w="1016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11" name="Recieve the city´s ROI…"/>
          <p:cNvSpPr txBox="1"/>
          <p:nvPr/>
        </p:nvSpPr>
        <p:spPr>
          <a:xfrm>
            <a:off x="575459" y="3092270"/>
            <a:ext cx="6323032" cy="4399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500"/>
            </a:pPr>
            <a:r>
              <a:t>Recieve the city´s ROI</a:t>
            </a:r>
          </a:p>
          <a:p>
            <a:pPr algn="l">
              <a:defRPr sz="5500"/>
            </a:pPr>
            <a:endParaRPr/>
          </a:p>
          <a:p>
            <a:pPr algn="l">
              <a:defRPr sz="5500"/>
            </a:pPr>
            <a:r>
              <a:t>If any!</a:t>
            </a:r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The person on your left starts their turn."/>
          <p:cNvSpPr txBox="1"/>
          <p:nvPr/>
        </p:nvSpPr>
        <p:spPr>
          <a:xfrm>
            <a:off x="981859" y="3333022"/>
            <a:ext cx="11334636" cy="3087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500"/>
            </a:lvl1pPr>
          </a:lstStyle>
          <a:p>
            <a:r>
              <a:t>The person on your left starts their turn.</a:t>
            </a:r>
          </a:p>
        </p:txBody>
      </p:sp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he game ends after 3  rounds.…"/>
          <p:cNvSpPr txBox="1"/>
          <p:nvPr/>
        </p:nvSpPr>
        <p:spPr>
          <a:xfrm>
            <a:off x="981859" y="2831372"/>
            <a:ext cx="11334636" cy="4090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500"/>
            </a:pPr>
            <a:r>
              <a:t>The game ends after 3  rounds.</a:t>
            </a:r>
          </a:p>
          <a:p>
            <a:pPr algn="l">
              <a:defRPr sz="6500"/>
            </a:pPr>
            <a:r>
              <a:t>(13 cards on the table)</a:t>
            </a:r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Count the beans.…"/>
          <p:cNvSpPr txBox="1"/>
          <p:nvPr/>
        </p:nvSpPr>
        <p:spPr>
          <a:xfrm>
            <a:off x="981859" y="2329722"/>
            <a:ext cx="11334636" cy="5094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500"/>
            </a:pPr>
            <a:r>
              <a:t>Count the beans.</a:t>
            </a:r>
          </a:p>
          <a:p>
            <a:pPr algn="l">
              <a:defRPr sz="6500"/>
            </a:pPr>
            <a:r>
              <a:t>The city with the most wins.</a:t>
            </a:r>
          </a:p>
          <a:p>
            <a:pPr algn="l">
              <a:defRPr sz="6500"/>
            </a:pPr>
            <a:r>
              <a:t>If tie - the one with most well-being beans win!</a:t>
            </a:r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Skärmavbild 2017-10-24 kl. 06.31.36.png" descr="Skärmavbild 2017-10-24 kl. 06.31.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67" y="-1"/>
            <a:ext cx="13873235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Rektangel"/>
          <p:cNvSpPr/>
          <p:nvPr/>
        </p:nvSpPr>
        <p:spPr>
          <a:xfrm>
            <a:off x="228936" y="516466"/>
            <a:ext cx="12638215" cy="888510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21" name="Are we on the right track -…"/>
          <p:cNvSpPr txBox="1"/>
          <p:nvPr/>
        </p:nvSpPr>
        <p:spPr>
          <a:xfrm>
            <a:off x="1265239" y="697772"/>
            <a:ext cx="10474321" cy="4090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500">
                <a:solidFill>
                  <a:srgbClr val="FFFFFF"/>
                </a:solidFill>
              </a:defRPr>
            </a:pPr>
            <a:r>
              <a:t>Are we on the right track - </a:t>
            </a:r>
          </a:p>
          <a:p>
            <a:pPr algn="l">
              <a:defRPr sz="6500">
                <a:solidFill>
                  <a:srgbClr val="FFFFFF"/>
                </a:solidFill>
              </a:defRPr>
            </a:pPr>
            <a:r>
              <a:t>Using games as a tool trying to reach new audiences?</a:t>
            </a:r>
          </a:p>
        </p:txBody>
      </p:sp>
      <p:sp>
        <p:nvSpPr>
          <p:cNvPr id="422" name="How would games have a place in your organizations ?"/>
          <p:cNvSpPr txBox="1"/>
          <p:nvPr/>
        </p:nvSpPr>
        <p:spPr>
          <a:xfrm>
            <a:off x="1265239" y="5305755"/>
            <a:ext cx="10474321" cy="3087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500">
                <a:solidFill>
                  <a:srgbClr val="FFFFFF"/>
                </a:solidFill>
              </a:defRPr>
            </a:lvl1pPr>
          </a:lstStyle>
          <a:p>
            <a:r>
              <a:t>How would games have a place in your organizations ?</a:t>
            </a:r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Skärmavbild 2017-10-23 kl. 14.52.52.png" descr="Skärmavbild 2017-10-23 kl. 14.52.52.png"/>
          <p:cNvPicPr>
            <a:picLocks noChangeAspect="1"/>
          </p:cNvPicPr>
          <p:nvPr/>
        </p:nvPicPr>
        <p:blipFill>
          <a:blip r:embed="rId2">
            <a:extLst/>
          </a:blip>
          <a:srcRect l="4921" t="3521" r="4921" b="2366"/>
          <a:stretch>
            <a:fillRect/>
          </a:stretch>
        </p:blipFill>
        <p:spPr>
          <a:xfrm>
            <a:off x="7048560" y="1363472"/>
            <a:ext cx="5602288" cy="7856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426" name="Rektangel"/>
          <p:cNvSpPr/>
          <p:nvPr/>
        </p:nvSpPr>
        <p:spPr>
          <a:xfrm>
            <a:off x="7344436" y="6342393"/>
            <a:ext cx="4871311" cy="1040012"/>
          </a:xfrm>
          <a:prstGeom prst="rect">
            <a:avLst/>
          </a:prstGeom>
          <a:ln w="1016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427" name="Bild" descr="Bild"/>
          <p:cNvPicPr>
            <a:picLocks noChangeAspect="1"/>
          </p:cNvPicPr>
          <p:nvPr/>
        </p:nvPicPr>
        <p:blipFill>
          <a:blip r:embed="rId3">
            <a:extLst/>
          </a:blip>
          <a:srcRect l="31768" t="21277" r="28528" b="18410"/>
          <a:stretch>
            <a:fillRect/>
          </a:stretch>
        </p:blipFill>
        <p:spPr>
          <a:xfrm>
            <a:off x="2207794" y="6111285"/>
            <a:ext cx="1811823" cy="2752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1" h="21555" extrusionOk="0">
                <a:moveTo>
                  <a:pt x="5490" y="1"/>
                </a:moveTo>
                <a:cubicBezTo>
                  <a:pt x="5323" y="-12"/>
                  <a:pt x="5110" y="99"/>
                  <a:pt x="5180" y="219"/>
                </a:cubicBezTo>
                <a:cubicBezTo>
                  <a:pt x="5225" y="297"/>
                  <a:pt x="5379" y="378"/>
                  <a:pt x="5523" y="399"/>
                </a:cubicBezTo>
                <a:cubicBezTo>
                  <a:pt x="5666" y="421"/>
                  <a:pt x="5861" y="402"/>
                  <a:pt x="5956" y="356"/>
                </a:cubicBezTo>
                <a:cubicBezTo>
                  <a:pt x="6050" y="309"/>
                  <a:pt x="6176" y="306"/>
                  <a:pt x="6238" y="346"/>
                </a:cubicBezTo>
                <a:cubicBezTo>
                  <a:pt x="6299" y="387"/>
                  <a:pt x="6301" y="336"/>
                  <a:pt x="6242" y="235"/>
                </a:cubicBezTo>
                <a:cubicBezTo>
                  <a:pt x="6184" y="133"/>
                  <a:pt x="6038" y="72"/>
                  <a:pt x="5923" y="101"/>
                </a:cubicBezTo>
                <a:cubicBezTo>
                  <a:pt x="5807" y="130"/>
                  <a:pt x="5675" y="112"/>
                  <a:pt x="5626" y="60"/>
                </a:cubicBezTo>
                <a:cubicBezTo>
                  <a:pt x="5592" y="24"/>
                  <a:pt x="5545" y="6"/>
                  <a:pt x="5490" y="1"/>
                </a:cubicBezTo>
                <a:close/>
                <a:moveTo>
                  <a:pt x="9680" y="816"/>
                </a:moveTo>
                <a:cubicBezTo>
                  <a:pt x="9663" y="824"/>
                  <a:pt x="9679" y="860"/>
                  <a:pt x="9718" y="928"/>
                </a:cubicBezTo>
                <a:cubicBezTo>
                  <a:pt x="9836" y="1130"/>
                  <a:pt x="10032" y="1147"/>
                  <a:pt x="10188" y="968"/>
                </a:cubicBezTo>
                <a:cubicBezTo>
                  <a:pt x="10250" y="897"/>
                  <a:pt x="10240" y="873"/>
                  <a:pt x="10170" y="915"/>
                </a:cubicBezTo>
                <a:cubicBezTo>
                  <a:pt x="10099" y="957"/>
                  <a:pt x="9949" y="939"/>
                  <a:pt x="9831" y="875"/>
                </a:cubicBezTo>
                <a:cubicBezTo>
                  <a:pt x="9746" y="828"/>
                  <a:pt x="9698" y="808"/>
                  <a:pt x="9680" y="816"/>
                </a:cubicBezTo>
                <a:close/>
                <a:moveTo>
                  <a:pt x="2964" y="1099"/>
                </a:moveTo>
                <a:cubicBezTo>
                  <a:pt x="2825" y="1099"/>
                  <a:pt x="2751" y="1144"/>
                  <a:pt x="2805" y="1201"/>
                </a:cubicBezTo>
                <a:cubicBezTo>
                  <a:pt x="2858" y="1258"/>
                  <a:pt x="2931" y="1304"/>
                  <a:pt x="2964" y="1304"/>
                </a:cubicBezTo>
                <a:cubicBezTo>
                  <a:pt x="2997" y="1304"/>
                  <a:pt x="3066" y="1258"/>
                  <a:pt x="3120" y="1201"/>
                </a:cubicBezTo>
                <a:cubicBezTo>
                  <a:pt x="3173" y="1144"/>
                  <a:pt x="3104" y="1099"/>
                  <a:pt x="2964" y="1099"/>
                </a:cubicBezTo>
                <a:close/>
                <a:moveTo>
                  <a:pt x="11458" y="1099"/>
                </a:moveTo>
                <a:cubicBezTo>
                  <a:pt x="11355" y="1100"/>
                  <a:pt x="11408" y="1170"/>
                  <a:pt x="11576" y="1254"/>
                </a:cubicBezTo>
                <a:cubicBezTo>
                  <a:pt x="11941" y="1437"/>
                  <a:pt x="11930" y="1438"/>
                  <a:pt x="12070" y="1288"/>
                </a:cubicBezTo>
                <a:cubicBezTo>
                  <a:pt x="12136" y="1217"/>
                  <a:pt x="12115" y="1197"/>
                  <a:pt x="12013" y="1238"/>
                </a:cubicBezTo>
                <a:cubicBezTo>
                  <a:pt x="11920" y="1277"/>
                  <a:pt x="11795" y="1259"/>
                  <a:pt x="11740" y="1201"/>
                </a:cubicBezTo>
                <a:cubicBezTo>
                  <a:pt x="11686" y="1143"/>
                  <a:pt x="11561" y="1097"/>
                  <a:pt x="11458" y="1099"/>
                </a:cubicBezTo>
                <a:close/>
                <a:moveTo>
                  <a:pt x="6393" y="4412"/>
                </a:moveTo>
                <a:cubicBezTo>
                  <a:pt x="6124" y="4410"/>
                  <a:pt x="5856" y="4414"/>
                  <a:pt x="5603" y="4427"/>
                </a:cubicBezTo>
                <a:cubicBezTo>
                  <a:pt x="5149" y="4451"/>
                  <a:pt x="4736" y="4504"/>
                  <a:pt x="4399" y="4580"/>
                </a:cubicBezTo>
                <a:cubicBezTo>
                  <a:pt x="3310" y="4825"/>
                  <a:pt x="2295" y="5482"/>
                  <a:pt x="1939" y="6174"/>
                </a:cubicBezTo>
                <a:cubicBezTo>
                  <a:pt x="1743" y="6555"/>
                  <a:pt x="1571" y="6734"/>
                  <a:pt x="1417" y="6715"/>
                </a:cubicBezTo>
                <a:cubicBezTo>
                  <a:pt x="1229" y="6692"/>
                  <a:pt x="1057" y="6909"/>
                  <a:pt x="914" y="7299"/>
                </a:cubicBezTo>
                <a:cubicBezTo>
                  <a:pt x="909" y="7339"/>
                  <a:pt x="923" y="7376"/>
                  <a:pt x="904" y="7417"/>
                </a:cubicBezTo>
                <a:cubicBezTo>
                  <a:pt x="841" y="7560"/>
                  <a:pt x="782" y="8061"/>
                  <a:pt x="778" y="8533"/>
                </a:cubicBezTo>
                <a:cubicBezTo>
                  <a:pt x="776" y="8681"/>
                  <a:pt x="759" y="8758"/>
                  <a:pt x="749" y="8869"/>
                </a:cubicBezTo>
                <a:cubicBezTo>
                  <a:pt x="882" y="8989"/>
                  <a:pt x="853" y="9217"/>
                  <a:pt x="679" y="9323"/>
                </a:cubicBezTo>
                <a:cubicBezTo>
                  <a:pt x="647" y="9399"/>
                  <a:pt x="610" y="9455"/>
                  <a:pt x="561" y="9475"/>
                </a:cubicBezTo>
                <a:cubicBezTo>
                  <a:pt x="442" y="9524"/>
                  <a:pt x="333" y="9807"/>
                  <a:pt x="302" y="10137"/>
                </a:cubicBezTo>
                <a:cubicBezTo>
                  <a:pt x="273" y="10453"/>
                  <a:pt x="176" y="10796"/>
                  <a:pt x="91" y="10902"/>
                </a:cubicBezTo>
                <a:cubicBezTo>
                  <a:pt x="24" y="10984"/>
                  <a:pt x="-2" y="11153"/>
                  <a:pt x="1" y="11318"/>
                </a:cubicBezTo>
                <a:cubicBezTo>
                  <a:pt x="13" y="11344"/>
                  <a:pt x="19" y="11375"/>
                  <a:pt x="1" y="11399"/>
                </a:cubicBezTo>
                <a:cubicBezTo>
                  <a:pt x="4" y="11418"/>
                  <a:pt x="-2" y="11439"/>
                  <a:pt x="1" y="11458"/>
                </a:cubicBezTo>
                <a:cubicBezTo>
                  <a:pt x="38" y="11657"/>
                  <a:pt x="97" y="11989"/>
                  <a:pt x="128" y="12195"/>
                </a:cubicBezTo>
                <a:cubicBezTo>
                  <a:pt x="160" y="12401"/>
                  <a:pt x="262" y="12662"/>
                  <a:pt x="354" y="12776"/>
                </a:cubicBezTo>
                <a:cubicBezTo>
                  <a:pt x="447" y="12890"/>
                  <a:pt x="475" y="13013"/>
                  <a:pt x="420" y="13049"/>
                </a:cubicBezTo>
                <a:cubicBezTo>
                  <a:pt x="365" y="13086"/>
                  <a:pt x="451" y="13178"/>
                  <a:pt x="608" y="13255"/>
                </a:cubicBezTo>
                <a:cubicBezTo>
                  <a:pt x="807" y="13351"/>
                  <a:pt x="837" y="13418"/>
                  <a:pt x="712" y="13469"/>
                </a:cubicBezTo>
                <a:cubicBezTo>
                  <a:pt x="389" y="13601"/>
                  <a:pt x="521" y="14014"/>
                  <a:pt x="1097" y="14684"/>
                </a:cubicBezTo>
                <a:cubicBezTo>
                  <a:pt x="1408" y="15046"/>
                  <a:pt x="1678" y="15438"/>
                  <a:pt x="1699" y="15558"/>
                </a:cubicBezTo>
                <a:cubicBezTo>
                  <a:pt x="1720" y="15677"/>
                  <a:pt x="1890" y="15876"/>
                  <a:pt x="2076" y="15999"/>
                </a:cubicBezTo>
                <a:cubicBezTo>
                  <a:pt x="2261" y="16122"/>
                  <a:pt x="2423" y="16303"/>
                  <a:pt x="2433" y="16403"/>
                </a:cubicBezTo>
                <a:cubicBezTo>
                  <a:pt x="2443" y="16503"/>
                  <a:pt x="2459" y="16654"/>
                  <a:pt x="2471" y="16739"/>
                </a:cubicBezTo>
                <a:cubicBezTo>
                  <a:pt x="2482" y="16823"/>
                  <a:pt x="2681" y="16951"/>
                  <a:pt x="2913" y="17025"/>
                </a:cubicBezTo>
                <a:cubicBezTo>
                  <a:pt x="3205" y="17117"/>
                  <a:pt x="3316" y="17222"/>
                  <a:pt x="3275" y="17363"/>
                </a:cubicBezTo>
                <a:cubicBezTo>
                  <a:pt x="3234" y="17502"/>
                  <a:pt x="3464" y="17730"/>
                  <a:pt x="3990" y="18072"/>
                </a:cubicBezTo>
                <a:cubicBezTo>
                  <a:pt x="4416" y="18349"/>
                  <a:pt x="4766" y="18628"/>
                  <a:pt x="4766" y="18691"/>
                </a:cubicBezTo>
                <a:cubicBezTo>
                  <a:pt x="4766" y="18753"/>
                  <a:pt x="4910" y="18857"/>
                  <a:pt x="5090" y="18921"/>
                </a:cubicBezTo>
                <a:cubicBezTo>
                  <a:pt x="5270" y="18984"/>
                  <a:pt x="5382" y="19061"/>
                  <a:pt x="5335" y="19092"/>
                </a:cubicBezTo>
                <a:cubicBezTo>
                  <a:pt x="5244" y="19152"/>
                  <a:pt x="6075" y="19555"/>
                  <a:pt x="6529" y="19670"/>
                </a:cubicBezTo>
                <a:cubicBezTo>
                  <a:pt x="6680" y="19708"/>
                  <a:pt x="6802" y="19788"/>
                  <a:pt x="6802" y="19850"/>
                </a:cubicBezTo>
                <a:cubicBezTo>
                  <a:pt x="6802" y="19912"/>
                  <a:pt x="6870" y="19937"/>
                  <a:pt x="6953" y="19903"/>
                </a:cubicBezTo>
                <a:cubicBezTo>
                  <a:pt x="7036" y="19869"/>
                  <a:pt x="7247" y="19933"/>
                  <a:pt x="7423" y="20049"/>
                </a:cubicBezTo>
                <a:cubicBezTo>
                  <a:pt x="7599" y="20165"/>
                  <a:pt x="7743" y="20235"/>
                  <a:pt x="7743" y="20204"/>
                </a:cubicBezTo>
                <a:cubicBezTo>
                  <a:pt x="7743" y="20174"/>
                  <a:pt x="7901" y="20211"/>
                  <a:pt x="8095" y="20282"/>
                </a:cubicBezTo>
                <a:cubicBezTo>
                  <a:pt x="8289" y="20353"/>
                  <a:pt x="8546" y="20397"/>
                  <a:pt x="8660" y="20381"/>
                </a:cubicBezTo>
                <a:cubicBezTo>
                  <a:pt x="8774" y="20366"/>
                  <a:pt x="9099" y="20472"/>
                  <a:pt x="9389" y="20618"/>
                </a:cubicBezTo>
                <a:cubicBezTo>
                  <a:pt x="9678" y="20764"/>
                  <a:pt x="9985" y="20882"/>
                  <a:pt x="10066" y="20882"/>
                </a:cubicBezTo>
                <a:cubicBezTo>
                  <a:pt x="10147" y="20882"/>
                  <a:pt x="10291" y="20949"/>
                  <a:pt x="10391" y="21028"/>
                </a:cubicBezTo>
                <a:cubicBezTo>
                  <a:pt x="10490" y="21107"/>
                  <a:pt x="10887" y="21201"/>
                  <a:pt x="11270" y="21239"/>
                </a:cubicBezTo>
                <a:cubicBezTo>
                  <a:pt x="11653" y="21277"/>
                  <a:pt x="11998" y="21344"/>
                  <a:pt x="12037" y="21385"/>
                </a:cubicBezTo>
                <a:cubicBezTo>
                  <a:pt x="12076" y="21427"/>
                  <a:pt x="12378" y="21473"/>
                  <a:pt x="12704" y="21488"/>
                </a:cubicBezTo>
                <a:cubicBezTo>
                  <a:pt x="13031" y="21502"/>
                  <a:pt x="13308" y="21523"/>
                  <a:pt x="13325" y="21535"/>
                </a:cubicBezTo>
                <a:cubicBezTo>
                  <a:pt x="13406" y="21588"/>
                  <a:pt x="14441" y="21528"/>
                  <a:pt x="14722" y="21454"/>
                </a:cubicBezTo>
                <a:cubicBezTo>
                  <a:pt x="14895" y="21408"/>
                  <a:pt x="15182" y="21281"/>
                  <a:pt x="15366" y="21171"/>
                </a:cubicBezTo>
                <a:cubicBezTo>
                  <a:pt x="15551" y="21061"/>
                  <a:pt x="15800" y="20960"/>
                  <a:pt x="15917" y="20944"/>
                </a:cubicBezTo>
                <a:cubicBezTo>
                  <a:pt x="16299" y="20893"/>
                  <a:pt x="16754" y="20746"/>
                  <a:pt x="16862" y="20639"/>
                </a:cubicBezTo>
                <a:cubicBezTo>
                  <a:pt x="16920" y="20582"/>
                  <a:pt x="17250" y="20537"/>
                  <a:pt x="17596" y="20540"/>
                </a:cubicBezTo>
                <a:cubicBezTo>
                  <a:pt x="18184" y="20546"/>
                  <a:pt x="18273" y="20505"/>
                  <a:pt x="18974" y="19912"/>
                </a:cubicBezTo>
                <a:cubicBezTo>
                  <a:pt x="19962" y="19075"/>
                  <a:pt x="20293" y="18652"/>
                  <a:pt x="20069" y="18504"/>
                </a:cubicBezTo>
                <a:cubicBezTo>
                  <a:pt x="19945" y="18422"/>
                  <a:pt x="19994" y="18373"/>
                  <a:pt x="20243" y="18330"/>
                </a:cubicBezTo>
                <a:cubicBezTo>
                  <a:pt x="20565" y="18275"/>
                  <a:pt x="20776" y="18042"/>
                  <a:pt x="20831" y="17674"/>
                </a:cubicBezTo>
                <a:cubicBezTo>
                  <a:pt x="20844" y="17589"/>
                  <a:pt x="20977" y="17360"/>
                  <a:pt x="21132" y="17165"/>
                </a:cubicBezTo>
                <a:cubicBezTo>
                  <a:pt x="21478" y="16729"/>
                  <a:pt x="21598" y="15450"/>
                  <a:pt x="21306" y="15290"/>
                </a:cubicBezTo>
                <a:cubicBezTo>
                  <a:pt x="21199" y="15231"/>
                  <a:pt x="21131" y="15060"/>
                  <a:pt x="21156" y="14908"/>
                </a:cubicBezTo>
                <a:cubicBezTo>
                  <a:pt x="21181" y="14756"/>
                  <a:pt x="21096" y="14496"/>
                  <a:pt x="20968" y="14333"/>
                </a:cubicBezTo>
                <a:cubicBezTo>
                  <a:pt x="20828" y="14154"/>
                  <a:pt x="20782" y="13945"/>
                  <a:pt x="20850" y="13808"/>
                </a:cubicBezTo>
                <a:cubicBezTo>
                  <a:pt x="20962" y="13582"/>
                  <a:pt x="21000" y="13243"/>
                  <a:pt x="20977" y="12944"/>
                </a:cubicBezTo>
                <a:cubicBezTo>
                  <a:pt x="20976" y="12940"/>
                  <a:pt x="20964" y="12932"/>
                  <a:pt x="20963" y="12928"/>
                </a:cubicBezTo>
                <a:cubicBezTo>
                  <a:pt x="20909" y="12698"/>
                  <a:pt x="20869" y="12546"/>
                  <a:pt x="20813" y="12409"/>
                </a:cubicBezTo>
                <a:cubicBezTo>
                  <a:pt x="20811" y="12407"/>
                  <a:pt x="20809" y="12405"/>
                  <a:pt x="20808" y="12403"/>
                </a:cubicBezTo>
                <a:cubicBezTo>
                  <a:pt x="20803" y="12391"/>
                  <a:pt x="20790" y="12377"/>
                  <a:pt x="20784" y="12366"/>
                </a:cubicBezTo>
                <a:cubicBezTo>
                  <a:pt x="20686" y="12289"/>
                  <a:pt x="20617" y="12144"/>
                  <a:pt x="20587" y="12008"/>
                </a:cubicBezTo>
                <a:cubicBezTo>
                  <a:pt x="20578" y="11995"/>
                  <a:pt x="20577" y="11987"/>
                  <a:pt x="20568" y="11974"/>
                </a:cubicBezTo>
                <a:cubicBezTo>
                  <a:pt x="20067" y="11216"/>
                  <a:pt x="18812" y="10291"/>
                  <a:pt x="17544" y="9742"/>
                </a:cubicBezTo>
                <a:cubicBezTo>
                  <a:pt x="17453" y="9703"/>
                  <a:pt x="17295" y="9597"/>
                  <a:pt x="17107" y="9463"/>
                </a:cubicBezTo>
                <a:cubicBezTo>
                  <a:pt x="16957" y="9382"/>
                  <a:pt x="16834" y="9301"/>
                  <a:pt x="16834" y="9261"/>
                </a:cubicBezTo>
                <a:cubicBezTo>
                  <a:pt x="16834" y="9259"/>
                  <a:pt x="16834" y="9256"/>
                  <a:pt x="16834" y="9254"/>
                </a:cubicBezTo>
                <a:cubicBezTo>
                  <a:pt x="16646" y="9112"/>
                  <a:pt x="16476" y="8980"/>
                  <a:pt x="16307" y="8838"/>
                </a:cubicBezTo>
                <a:cubicBezTo>
                  <a:pt x="16293" y="8826"/>
                  <a:pt x="16277" y="8816"/>
                  <a:pt x="16265" y="8804"/>
                </a:cubicBezTo>
                <a:cubicBezTo>
                  <a:pt x="16017" y="8594"/>
                  <a:pt x="15814" y="8406"/>
                  <a:pt x="15808" y="8356"/>
                </a:cubicBezTo>
                <a:cubicBezTo>
                  <a:pt x="15801" y="8292"/>
                  <a:pt x="14327" y="7318"/>
                  <a:pt x="14327" y="7377"/>
                </a:cubicBezTo>
                <a:cubicBezTo>
                  <a:pt x="14327" y="7396"/>
                  <a:pt x="14070" y="7296"/>
                  <a:pt x="13758" y="7156"/>
                </a:cubicBezTo>
                <a:cubicBezTo>
                  <a:pt x="13610" y="7090"/>
                  <a:pt x="13481" y="7051"/>
                  <a:pt x="13353" y="7016"/>
                </a:cubicBezTo>
                <a:cubicBezTo>
                  <a:pt x="13302" y="7004"/>
                  <a:pt x="13253" y="6989"/>
                  <a:pt x="13203" y="6979"/>
                </a:cubicBezTo>
                <a:cubicBezTo>
                  <a:pt x="13066" y="6954"/>
                  <a:pt x="12939" y="6943"/>
                  <a:pt x="12831" y="6961"/>
                </a:cubicBezTo>
                <a:cubicBezTo>
                  <a:pt x="12680" y="6986"/>
                  <a:pt x="12556" y="6954"/>
                  <a:pt x="12446" y="6898"/>
                </a:cubicBezTo>
                <a:cubicBezTo>
                  <a:pt x="12257" y="6803"/>
                  <a:pt x="12135" y="6613"/>
                  <a:pt x="12135" y="6339"/>
                </a:cubicBezTo>
                <a:cubicBezTo>
                  <a:pt x="12135" y="6145"/>
                  <a:pt x="11885" y="5943"/>
                  <a:pt x="11181" y="5556"/>
                </a:cubicBezTo>
                <a:cubicBezTo>
                  <a:pt x="10709" y="5296"/>
                  <a:pt x="10136" y="5025"/>
                  <a:pt x="9789" y="4894"/>
                </a:cubicBezTo>
                <a:cubicBezTo>
                  <a:pt x="9710" y="4867"/>
                  <a:pt x="9634" y="4837"/>
                  <a:pt x="9553" y="4813"/>
                </a:cubicBezTo>
                <a:cubicBezTo>
                  <a:pt x="9505" y="4798"/>
                  <a:pt x="9450" y="4783"/>
                  <a:pt x="9398" y="4769"/>
                </a:cubicBezTo>
                <a:cubicBezTo>
                  <a:pt x="9196" y="4713"/>
                  <a:pt x="8981" y="4669"/>
                  <a:pt x="8763" y="4626"/>
                </a:cubicBezTo>
                <a:cubicBezTo>
                  <a:pt x="8050" y="4496"/>
                  <a:pt x="7201" y="4419"/>
                  <a:pt x="6393" y="441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28" name="Bild" descr="Bild"/>
          <p:cNvPicPr>
            <a:picLocks noChangeAspect="1"/>
          </p:cNvPicPr>
          <p:nvPr/>
        </p:nvPicPr>
        <p:blipFill>
          <a:blip r:embed="rId3">
            <a:extLst/>
          </a:blip>
          <a:srcRect l="31768" t="21277" r="28528" b="18410"/>
          <a:stretch>
            <a:fillRect/>
          </a:stretch>
        </p:blipFill>
        <p:spPr>
          <a:xfrm>
            <a:off x="4180527" y="5992752"/>
            <a:ext cx="1811823" cy="2752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1" h="21555" extrusionOk="0">
                <a:moveTo>
                  <a:pt x="5490" y="1"/>
                </a:moveTo>
                <a:cubicBezTo>
                  <a:pt x="5323" y="-12"/>
                  <a:pt x="5110" y="99"/>
                  <a:pt x="5180" y="219"/>
                </a:cubicBezTo>
                <a:cubicBezTo>
                  <a:pt x="5225" y="297"/>
                  <a:pt x="5379" y="378"/>
                  <a:pt x="5523" y="399"/>
                </a:cubicBezTo>
                <a:cubicBezTo>
                  <a:pt x="5666" y="421"/>
                  <a:pt x="5861" y="402"/>
                  <a:pt x="5956" y="356"/>
                </a:cubicBezTo>
                <a:cubicBezTo>
                  <a:pt x="6050" y="309"/>
                  <a:pt x="6176" y="306"/>
                  <a:pt x="6238" y="346"/>
                </a:cubicBezTo>
                <a:cubicBezTo>
                  <a:pt x="6299" y="387"/>
                  <a:pt x="6301" y="336"/>
                  <a:pt x="6242" y="235"/>
                </a:cubicBezTo>
                <a:cubicBezTo>
                  <a:pt x="6184" y="133"/>
                  <a:pt x="6038" y="72"/>
                  <a:pt x="5923" y="101"/>
                </a:cubicBezTo>
                <a:cubicBezTo>
                  <a:pt x="5807" y="130"/>
                  <a:pt x="5675" y="112"/>
                  <a:pt x="5626" y="60"/>
                </a:cubicBezTo>
                <a:cubicBezTo>
                  <a:pt x="5592" y="24"/>
                  <a:pt x="5545" y="6"/>
                  <a:pt x="5490" y="1"/>
                </a:cubicBezTo>
                <a:close/>
                <a:moveTo>
                  <a:pt x="9680" y="816"/>
                </a:moveTo>
                <a:cubicBezTo>
                  <a:pt x="9663" y="824"/>
                  <a:pt x="9679" y="860"/>
                  <a:pt x="9718" y="928"/>
                </a:cubicBezTo>
                <a:cubicBezTo>
                  <a:pt x="9836" y="1130"/>
                  <a:pt x="10032" y="1147"/>
                  <a:pt x="10188" y="968"/>
                </a:cubicBezTo>
                <a:cubicBezTo>
                  <a:pt x="10250" y="897"/>
                  <a:pt x="10240" y="873"/>
                  <a:pt x="10170" y="915"/>
                </a:cubicBezTo>
                <a:cubicBezTo>
                  <a:pt x="10099" y="957"/>
                  <a:pt x="9949" y="939"/>
                  <a:pt x="9831" y="875"/>
                </a:cubicBezTo>
                <a:cubicBezTo>
                  <a:pt x="9746" y="828"/>
                  <a:pt x="9698" y="808"/>
                  <a:pt x="9680" y="816"/>
                </a:cubicBezTo>
                <a:close/>
                <a:moveTo>
                  <a:pt x="2964" y="1099"/>
                </a:moveTo>
                <a:cubicBezTo>
                  <a:pt x="2825" y="1099"/>
                  <a:pt x="2751" y="1144"/>
                  <a:pt x="2805" y="1201"/>
                </a:cubicBezTo>
                <a:cubicBezTo>
                  <a:pt x="2858" y="1258"/>
                  <a:pt x="2931" y="1304"/>
                  <a:pt x="2964" y="1304"/>
                </a:cubicBezTo>
                <a:cubicBezTo>
                  <a:pt x="2997" y="1304"/>
                  <a:pt x="3066" y="1258"/>
                  <a:pt x="3120" y="1201"/>
                </a:cubicBezTo>
                <a:cubicBezTo>
                  <a:pt x="3173" y="1144"/>
                  <a:pt x="3104" y="1099"/>
                  <a:pt x="2964" y="1099"/>
                </a:cubicBezTo>
                <a:close/>
                <a:moveTo>
                  <a:pt x="11458" y="1099"/>
                </a:moveTo>
                <a:cubicBezTo>
                  <a:pt x="11355" y="1100"/>
                  <a:pt x="11408" y="1170"/>
                  <a:pt x="11576" y="1254"/>
                </a:cubicBezTo>
                <a:cubicBezTo>
                  <a:pt x="11941" y="1437"/>
                  <a:pt x="11930" y="1438"/>
                  <a:pt x="12070" y="1288"/>
                </a:cubicBezTo>
                <a:cubicBezTo>
                  <a:pt x="12136" y="1217"/>
                  <a:pt x="12115" y="1197"/>
                  <a:pt x="12013" y="1238"/>
                </a:cubicBezTo>
                <a:cubicBezTo>
                  <a:pt x="11920" y="1277"/>
                  <a:pt x="11795" y="1259"/>
                  <a:pt x="11740" y="1201"/>
                </a:cubicBezTo>
                <a:cubicBezTo>
                  <a:pt x="11686" y="1143"/>
                  <a:pt x="11561" y="1097"/>
                  <a:pt x="11458" y="1099"/>
                </a:cubicBezTo>
                <a:close/>
                <a:moveTo>
                  <a:pt x="6393" y="4412"/>
                </a:moveTo>
                <a:cubicBezTo>
                  <a:pt x="6124" y="4410"/>
                  <a:pt x="5856" y="4414"/>
                  <a:pt x="5603" y="4427"/>
                </a:cubicBezTo>
                <a:cubicBezTo>
                  <a:pt x="5149" y="4451"/>
                  <a:pt x="4736" y="4504"/>
                  <a:pt x="4399" y="4580"/>
                </a:cubicBezTo>
                <a:cubicBezTo>
                  <a:pt x="3310" y="4825"/>
                  <a:pt x="2295" y="5482"/>
                  <a:pt x="1939" y="6174"/>
                </a:cubicBezTo>
                <a:cubicBezTo>
                  <a:pt x="1743" y="6555"/>
                  <a:pt x="1571" y="6734"/>
                  <a:pt x="1417" y="6715"/>
                </a:cubicBezTo>
                <a:cubicBezTo>
                  <a:pt x="1229" y="6692"/>
                  <a:pt x="1057" y="6909"/>
                  <a:pt x="914" y="7299"/>
                </a:cubicBezTo>
                <a:cubicBezTo>
                  <a:pt x="909" y="7339"/>
                  <a:pt x="923" y="7376"/>
                  <a:pt x="904" y="7417"/>
                </a:cubicBezTo>
                <a:cubicBezTo>
                  <a:pt x="841" y="7560"/>
                  <a:pt x="782" y="8061"/>
                  <a:pt x="778" y="8533"/>
                </a:cubicBezTo>
                <a:cubicBezTo>
                  <a:pt x="776" y="8681"/>
                  <a:pt x="759" y="8758"/>
                  <a:pt x="749" y="8869"/>
                </a:cubicBezTo>
                <a:cubicBezTo>
                  <a:pt x="882" y="8989"/>
                  <a:pt x="853" y="9217"/>
                  <a:pt x="679" y="9323"/>
                </a:cubicBezTo>
                <a:cubicBezTo>
                  <a:pt x="647" y="9399"/>
                  <a:pt x="610" y="9455"/>
                  <a:pt x="561" y="9475"/>
                </a:cubicBezTo>
                <a:cubicBezTo>
                  <a:pt x="442" y="9524"/>
                  <a:pt x="333" y="9807"/>
                  <a:pt x="302" y="10137"/>
                </a:cubicBezTo>
                <a:cubicBezTo>
                  <a:pt x="273" y="10453"/>
                  <a:pt x="176" y="10796"/>
                  <a:pt x="91" y="10902"/>
                </a:cubicBezTo>
                <a:cubicBezTo>
                  <a:pt x="24" y="10984"/>
                  <a:pt x="-2" y="11153"/>
                  <a:pt x="1" y="11318"/>
                </a:cubicBezTo>
                <a:cubicBezTo>
                  <a:pt x="13" y="11344"/>
                  <a:pt x="19" y="11375"/>
                  <a:pt x="1" y="11399"/>
                </a:cubicBezTo>
                <a:cubicBezTo>
                  <a:pt x="4" y="11418"/>
                  <a:pt x="-2" y="11439"/>
                  <a:pt x="1" y="11458"/>
                </a:cubicBezTo>
                <a:cubicBezTo>
                  <a:pt x="38" y="11657"/>
                  <a:pt x="97" y="11989"/>
                  <a:pt x="128" y="12195"/>
                </a:cubicBezTo>
                <a:cubicBezTo>
                  <a:pt x="160" y="12401"/>
                  <a:pt x="262" y="12662"/>
                  <a:pt x="354" y="12776"/>
                </a:cubicBezTo>
                <a:cubicBezTo>
                  <a:pt x="447" y="12890"/>
                  <a:pt x="475" y="13013"/>
                  <a:pt x="420" y="13049"/>
                </a:cubicBezTo>
                <a:cubicBezTo>
                  <a:pt x="365" y="13086"/>
                  <a:pt x="451" y="13178"/>
                  <a:pt x="608" y="13255"/>
                </a:cubicBezTo>
                <a:cubicBezTo>
                  <a:pt x="807" y="13351"/>
                  <a:pt x="837" y="13418"/>
                  <a:pt x="712" y="13469"/>
                </a:cubicBezTo>
                <a:cubicBezTo>
                  <a:pt x="389" y="13601"/>
                  <a:pt x="521" y="14014"/>
                  <a:pt x="1097" y="14684"/>
                </a:cubicBezTo>
                <a:cubicBezTo>
                  <a:pt x="1408" y="15046"/>
                  <a:pt x="1678" y="15438"/>
                  <a:pt x="1699" y="15558"/>
                </a:cubicBezTo>
                <a:cubicBezTo>
                  <a:pt x="1720" y="15677"/>
                  <a:pt x="1890" y="15876"/>
                  <a:pt x="2076" y="15999"/>
                </a:cubicBezTo>
                <a:cubicBezTo>
                  <a:pt x="2261" y="16122"/>
                  <a:pt x="2423" y="16303"/>
                  <a:pt x="2433" y="16403"/>
                </a:cubicBezTo>
                <a:cubicBezTo>
                  <a:pt x="2443" y="16503"/>
                  <a:pt x="2459" y="16654"/>
                  <a:pt x="2471" y="16739"/>
                </a:cubicBezTo>
                <a:cubicBezTo>
                  <a:pt x="2482" y="16823"/>
                  <a:pt x="2681" y="16951"/>
                  <a:pt x="2913" y="17025"/>
                </a:cubicBezTo>
                <a:cubicBezTo>
                  <a:pt x="3205" y="17117"/>
                  <a:pt x="3316" y="17222"/>
                  <a:pt x="3275" y="17363"/>
                </a:cubicBezTo>
                <a:cubicBezTo>
                  <a:pt x="3234" y="17502"/>
                  <a:pt x="3464" y="17730"/>
                  <a:pt x="3990" y="18072"/>
                </a:cubicBezTo>
                <a:cubicBezTo>
                  <a:pt x="4416" y="18349"/>
                  <a:pt x="4766" y="18628"/>
                  <a:pt x="4766" y="18691"/>
                </a:cubicBezTo>
                <a:cubicBezTo>
                  <a:pt x="4766" y="18753"/>
                  <a:pt x="4910" y="18857"/>
                  <a:pt x="5090" y="18921"/>
                </a:cubicBezTo>
                <a:cubicBezTo>
                  <a:pt x="5270" y="18984"/>
                  <a:pt x="5382" y="19061"/>
                  <a:pt x="5335" y="19092"/>
                </a:cubicBezTo>
                <a:cubicBezTo>
                  <a:pt x="5244" y="19152"/>
                  <a:pt x="6075" y="19555"/>
                  <a:pt x="6529" y="19670"/>
                </a:cubicBezTo>
                <a:cubicBezTo>
                  <a:pt x="6680" y="19708"/>
                  <a:pt x="6802" y="19788"/>
                  <a:pt x="6802" y="19850"/>
                </a:cubicBezTo>
                <a:cubicBezTo>
                  <a:pt x="6802" y="19912"/>
                  <a:pt x="6870" y="19937"/>
                  <a:pt x="6953" y="19903"/>
                </a:cubicBezTo>
                <a:cubicBezTo>
                  <a:pt x="7036" y="19869"/>
                  <a:pt x="7247" y="19933"/>
                  <a:pt x="7423" y="20049"/>
                </a:cubicBezTo>
                <a:cubicBezTo>
                  <a:pt x="7599" y="20165"/>
                  <a:pt x="7743" y="20235"/>
                  <a:pt x="7743" y="20204"/>
                </a:cubicBezTo>
                <a:cubicBezTo>
                  <a:pt x="7743" y="20174"/>
                  <a:pt x="7901" y="20211"/>
                  <a:pt x="8095" y="20282"/>
                </a:cubicBezTo>
                <a:cubicBezTo>
                  <a:pt x="8289" y="20353"/>
                  <a:pt x="8546" y="20397"/>
                  <a:pt x="8660" y="20381"/>
                </a:cubicBezTo>
                <a:cubicBezTo>
                  <a:pt x="8774" y="20366"/>
                  <a:pt x="9099" y="20472"/>
                  <a:pt x="9389" y="20618"/>
                </a:cubicBezTo>
                <a:cubicBezTo>
                  <a:pt x="9678" y="20764"/>
                  <a:pt x="9985" y="20882"/>
                  <a:pt x="10066" y="20882"/>
                </a:cubicBezTo>
                <a:cubicBezTo>
                  <a:pt x="10147" y="20882"/>
                  <a:pt x="10291" y="20949"/>
                  <a:pt x="10391" y="21028"/>
                </a:cubicBezTo>
                <a:cubicBezTo>
                  <a:pt x="10490" y="21107"/>
                  <a:pt x="10887" y="21201"/>
                  <a:pt x="11270" y="21239"/>
                </a:cubicBezTo>
                <a:cubicBezTo>
                  <a:pt x="11653" y="21277"/>
                  <a:pt x="11998" y="21344"/>
                  <a:pt x="12037" y="21385"/>
                </a:cubicBezTo>
                <a:cubicBezTo>
                  <a:pt x="12076" y="21427"/>
                  <a:pt x="12378" y="21473"/>
                  <a:pt x="12704" y="21488"/>
                </a:cubicBezTo>
                <a:cubicBezTo>
                  <a:pt x="13031" y="21502"/>
                  <a:pt x="13308" y="21523"/>
                  <a:pt x="13325" y="21535"/>
                </a:cubicBezTo>
                <a:cubicBezTo>
                  <a:pt x="13406" y="21588"/>
                  <a:pt x="14441" y="21528"/>
                  <a:pt x="14722" y="21454"/>
                </a:cubicBezTo>
                <a:cubicBezTo>
                  <a:pt x="14895" y="21408"/>
                  <a:pt x="15182" y="21281"/>
                  <a:pt x="15366" y="21171"/>
                </a:cubicBezTo>
                <a:cubicBezTo>
                  <a:pt x="15551" y="21061"/>
                  <a:pt x="15800" y="20960"/>
                  <a:pt x="15917" y="20944"/>
                </a:cubicBezTo>
                <a:cubicBezTo>
                  <a:pt x="16299" y="20893"/>
                  <a:pt x="16754" y="20746"/>
                  <a:pt x="16862" y="20639"/>
                </a:cubicBezTo>
                <a:cubicBezTo>
                  <a:pt x="16920" y="20582"/>
                  <a:pt x="17250" y="20537"/>
                  <a:pt x="17596" y="20540"/>
                </a:cubicBezTo>
                <a:cubicBezTo>
                  <a:pt x="18184" y="20546"/>
                  <a:pt x="18273" y="20505"/>
                  <a:pt x="18974" y="19912"/>
                </a:cubicBezTo>
                <a:cubicBezTo>
                  <a:pt x="19962" y="19075"/>
                  <a:pt x="20293" y="18652"/>
                  <a:pt x="20069" y="18504"/>
                </a:cubicBezTo>
                <a:cubicBezTo>
                  <a:pt x="19945" y="18422"/>
                  <a:pt x="19994" y="18373"/>
                  <a:pt x="20243" y="18330"/>
                </a:cubicBezTo>
                <a:cubicBezTo>
                  <a:pt x="20565" y="18275"/>
                  <a:pt x="20776" y="18042"/>
                  <a:pt x="20831" y="17674"/>
                </a:cubicBezTo>
                <a:cubicBezTo>
                  <a:pt x="20844" y="17589"/>
                  <a:pt x="20977" y="17360"/>
                  <a:pt x="21132" y="17165"/>
                </a:cubicBezTo>
                <a:cubicBezTo>
                  <a:pt x="21478" y="16729"/>
                  <a:pt x="21598" y="15450"/>
                  <a:pt x="21306" y="15290"/>
                </a:cubicBezTo>
                <a:cubicBezTo>
                  <a:pt x="21199" y="15231"/>
                  <a:pt x="21131" y="15060"/>
                  <a:pt x="21156" y="14908"/>
                </a:cubicBezTo>
                <a:cubicBezTo>
                  <a:pt x="21181" y="14756"/>
                  <a:pt x="21096" y="14496"/>
                  <a:pt x="20968" y="14333"/>
                </a:cubicBezTo>
                <a:cubicBezTo>
                  <a:pt x="20828" y="14154"/>
                  <a:pt x="20782" y="13945"/>
                  <a:pt x="20850" y="13808"/>
                </a:cubicBezTo>
                <a:cubicBezTo>
                  <a:pt x="20962" y="13582"/>
                  <a:pt x="21000" y="13243"/>
                  <a:pt x="20977" y="12944"/>
                </a:cubicBezTo>
                <a:cubicBezTo>
                  <a:pt x="20976" y="12940"/>
                  <a:pt x="20964" y="12932"/>
                  <a:pt x="20963" y="12928"/>
                </a:cubicBezTo>
                <a:cubicBezTo>
                  <a:pt x="20909" y="12698"/>
                  <a:pt x="20869" y="12546"/>
                  <a:pt x="20813" y="12409"/>
                </a:cubicBezTo>
                <a:cubicBezTo>
                  <a:pt x="20811" y="12407"/>
                  <a:pt x="20809" y="12405"/>
                  <a:pt x="20808" y="12403"/>
                </a:cubicBezTo>
                <a:cubicBezTo>
                  <a:pt x="20803" y="12391"/>
                  <a:pt x="20790" y="12377"/>
                  <a:pt x="20784" y="12366"/>
                </a:cubicBezTo>
                <a:cubicBezTo>
                  <a:pt x="20686" y="12289"/>
                  <a:pt x="20617" y="12144"/>
                  <a:pt x="20587" y="12008"/>
                </a:cubicBezTo>
                <a:cubicBezTo>
                  <a:pt x="20578" y="11995"/>
                  <a:pt x="20577" y="11987"/>
                  <a:pt x="20568" y="11974"/>
                </a:cubicBezTo>
                <a:cubicBezTo>
                  <a:pt x="20067" y="11216"/>
                  <a:pt x="18812" y="10291"/>
                  <a:pt x="17544" y="9742"/>
                </a:cubicBezTo>
                <a:cubicBezTo>
                  <a:pt x="17453" y="9703"/>
                  <a:pt x="17295" y="9597"/>
                  <a:pt x="17107" y="9463"/>
                </a:cubicBezTo>
                <a:cubicBezTo>
                  <a:pt x="16957" y="9382"/>
                  <a:pt x="16834" y="9301"/>
                  <a:pt x="16834" y="9261"/>
                </a:cubicBezTo>
                <a:cubicBezTo>
                  <a:pt x="16834" y="9259"/>
                  <a:pt x="16834" y="9256"/>
                  <a:pt x="16834" y="9254"/>
                </a:cubicBezTo>
                <a:cubicBezTo>
                  <a:pt x="16646" y="9112"/>
                  <a:pt x="16476" y="8980"/>
                  <a:pt x="16307" y="8838"/>
                </a:cubicBezTo>
                <a:cubicBezTo>
                  <a:pt x="16293" y="8826"/>
                  <a:pt x="16277" y="8816"/>
                  <a:pt x="16265" y="8804"/>
                </a:cubicBezTo>
                <a:cubicBezTo>
                  <a:pt x="16017" y="8594"/>
                  <a:pt x="15814" y="8406"/>
                  <a:pt x="15808" y="8356"/>
                </a:cubicBezTo>
                <a:cubicBezTo>
                  <a:pt x="15801" y="8292"/>
                  <a:pt x="14327" y="7318"/>
                  <a:pt x="14327" y="7377"/>
                </a:cubicBezTo>
                <a:cubicBezTo>
                  <a:pt x="14327" y="7396"/>
                  <a:pt x="14070" y="7296"/>
                  <a:pt x="13758" y="7156"/>
                </a:cubicBezTo>
                <a:cubicBezTo>
                  <a:pt x="13610" y="7090"/>
                  <a:pt x="13481" y="7051"/>
                  <a:pt x="13353" y="7016"/>
                </a:cubicBezTo>
                <a:cubicBezTo>
                  <a:pt x="13302" y="7004"/>
                  <a:pt x="13253" y="6989"/>
                  <a:pt x="13203" y="6979"/>
                </a:cubicBezTo>
                <a:cubicBezTo>
                  <a:pt x="13066" y="6954"/>
                  <a:pt x="12939" y="6943"/>
                  <a:pt x="12831" y="6961"/>
                </a:cubicBezTo>
                <a:cubicBezTo>
                  <a:pt x="12680" y="6986"/>
                  <a:pt x="12556" y="6954"/>
                  <a:pt x="12446" y="6898"/>
                </a:cubicBezTo>
                <a:cubicBezTo>
                  <a:pt x="12257" y="6803"/>
                  <a:pt x="12135" y="6613"/>
                  <a:pt x="12135" y="6339"/>
                </a:cubicBezTo>
                <a:cubicBezTo>
                  <a:pt x="12135" y="6145"/>
                  <a:pt x="11885" y="5943"/>
                  <a:pt x="11181" y="5556"/>
                </a:cubicBezTo>
                <a:cubicBezTo>
                  <a:pt x="10709" y="5296"/>
                  <a:pt x="10136" y="5025"/>
                  <a:pt x="9789" y="4894"/>
                </a:cubicBezTo>
                <a:cubicBezTo>
                  <a:pt x="9710" y="4867"/>
                  <a:pt x="9634" y="4837"/>
                  <a:pt x="9553" y="4813"/>
                </a:cubicBezTo>
                <a:cubicBezTo>
                  <a:pt x="9505" y="4798"/>
                  <a:pt x="9450" y="4783"/>
                  <a:pt x="9398" y="4769"/>
                </a:cubicBezTo>
                <a:cubicBezTo>
                  <a:pt x="9196" y="4713"/>
                  <a:pt x="8981" y="4669"/>
                  <a:pt x="8763" y="4626"/>
                </a:cubicBezTo>
                <a:cubicBezTo>
                  <a:pt x="8050" y="4496"/>
                  <a:pt x="7201" y="4419"/>
                  <a:pt x="6393" y="441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29" name="2 Bucks for every…"/>
          <p:cNvSpPr txBox="1"/>
          <p:nvPr/>
        </p:nvSpPr>
        <p:spPr>
          <a:xfrm>
            <a:off x="768879" y="1175493"/>
            <a:ext cx="6420327" cy="550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94531" indent="-694531" algn="l">
              <a:buSzPct val="145000"/>
              <a:buChar char="+"/>
              <a:defRPr sz="5000"/>
            </a:pPr>
            <a:r>
              <a:t>2 Bucks for every </a:t>
            </a:r>
          </a:p>
          <a:p>
            <a:pPr algn="l">
              <a:defRPr sz="5000"/>
            </a:pPr>
            <a:r>
              <a:t>Daycare</a:t>
            </a:r>
          </a:p>
          <a:p>
            <a:pPr algn="l">
              <a:defRPr sz="5000"/>
            </a:pPr>
            <a:r>
              <a:t>Hospital</a:t>
            </a:r>
          </a:p>
          <a:p>
            <a:pPr algn="l">
              <a:defRPr sz="5000"/>
            </a:pPr>
            <a:r>
              <a:t>Retirement Home </a:t>
            </a:r>
          </a:p>
          <a:p>
            <a:pPr algn="l">
              <a:defRPr sz="5000"/>
            </a:pPr>
            <a:endParaRPr/>
          </a:p>
          <a:p>
            <a:pPr algn="l">
              <a:defRPr sz="5000"/>
            </a:pPr>
            <a:r>
              <a:t>On the table</a:t>
            </a:r>
          </a:p>
        </p:txBody>
      </p:sp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Skärmavbild 2017-10-23 kl. 16.42.06.png" descr="Skärmavbild 2017-10-23 kl. 16.42.06.png"/>
          <p:cNvPicPr>
            <a:picLocks noChangeAspect="1"/>
          </p:cNvPicPr>
          <p:nvPr/>
        </p:nvPicPr>
        <p:blipFill>
          <a:blip r:embed="rId2">
            <a:extLst/>
          </a:blip>
          <a:srcRect l="1019" r="1140" b="1668"/>
          <a:stretch>
            <a:fillRect/>
          </a:stretch>
        </p:blipFill>
        <p:spPr>
          <a:xfrm rot="16200000">
            <a:off x="4535009" y="1624675"/>
            <a:ext cx="8709962" cy="6515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83" extrusionOk="0">
                <a:moveTo>
                  <a:pt x="6724" y="0"/>
                </a:moveTo>
                <a:cubicBezTo>
                  <a:pt x="6693" y="0"/>
                  <a:pt x="6658" y="57"/>
                  <a:pt x="6648" y="128"/>
                </a:cubicBezTo>
                <a:cubicBezTo>
                  <a:pt x="6634" y="223"/>
                  <a:pt x="6649" y="256"/>
                  <a:pt x="6706" y="256"/>
                </a:cubicBezTo>
                <a:cubicBezTo>
                  <a:pt x="6757" y="256"/>
                  <a:pt x="6782" y="214"/>
                  <a:pt x="6782" y="128"/>
                </a:cubicBezTo>
                <a:cubicBezTo>
                  <a:pt x="6782" y="56"/>
                  <a:pt x="6757" y="0"/>
                  <a:pt x="6724" y="0"/>
                </a:cubicBezTo>
                <a:close/>
                <a:moveTo>
                  <a:pt x="7076" y="0"/>
                </a:moveTo>
                <a:cubicBezTo>
                  <a:pt x="7053" y="0"/>
                  <a:pt x="7034" y="95"/>
                  <a:pt x="7034" y="210"/>
                </a:cubicBezTo>
                <a:cubicBezTo>
                  <a:pt x="7035" y="367"/>
                  <a:pt x="7045" y="399"/>
                  <a:pt x="7076" y="337"/>
                </a:cubicBezTo>
                <a:cubicBezTo>
                  <a:pt x="7129" y="226"/>
                  <a:pt x="7129" y="0"/>
                  <a:pt x="7076" y="0"/>
                </a:cubicBezTo>
                <a:close/>
                <a:moveTo>
                  <a:pt x="7740" y="4"/>
                </a:moveTo>
                <a:cubicBezTo>
                  <a:pt x="7660" y="14"/>
                  <a:pt x="7635" y="73"/>
                  <a:pt x="7652" y="193"/>
                </a:cubicBezTo>
                <a:cubicBezTo>
                  <a:pt x="7668" y="303"/>
                  <a:pt x="7692" y="332"/>
                  <a:pt x="7749" y="308"/>
                </a:cubicBezTo>
                <a:cubicBezTo>
                  <a:pt x="7790" y="290"/>
                  <a:pt x="7840" y="307"/>
                  <a:pt x="7859" y="347"/>
                </a:cubicBezTo>
                <a:cubicBezTo>
                  <a:pt x="7882" y="395"/>
                  <a:pt x="7901" y="354"/>
                  <a:pt x="7915" y="224"/>
                </a:cubicBezTo>
                <a:cubicBezTo>
                  <a:pt x="7934" y="51"/>
                  <a:pt x="7925" y="27"/>
                  <a:pt x="7838" y="11"/>
                </a:cubicBezTo>
                <a:cubicBezTo>
                  <a:pt x="7799" y="3"/>
                  <a:pt x="7766" y="1"/>
                  <a:pt x="7740" y="4"/>
                </a:cubicBezTo>
                <a:close/>
                <a:moveTo>
                  <a:pt x="18980" y="903"/>
                </a:moveTo>
                <a:cubicBezTo>
                  <a:pt x="18487" y="906"/>
                  <a:pt x="18174" y="912"/>
                  <a:pt x="18048" y="922"/>
                </a:cubicBezTo>
                <a:cubicBezTo>
                  <a:pt x="17887" y="934"/>
                  <a:pt x="17357" y="959"/>
                  <a:pt x="16872" y="977"/>
                </a:cubicBezTo>
                <a:cubicBezTo>
                  <a:pt x="15827" y="1016"/>
                  <a:pt x="15159" y="1051"/>
                  <a:pt x="14502" y="1103"/>
                </a:cubicBezTo>
                <a:cubicBezTo>
                  <a:pt x="14237" y="1124"/>
                  <a:pt x="13982" y="1139"/>
                  <a:pt x="13935" y="1136"/>
                </a:cubicBezTo>
                <a:cubicBezTo>
                  <a:pt x="13269" y="1093"/>
                  <a:pt x="11772" y="1066"/>
                  <a:pt x="9866" y="1060"/>
                </a:cubicBezTo>
                <a:lnTo>
                  <a:pt x="7516" y="1052"/>
                </a:lnTo>
                <a:lnTo>
                  <a:pt x="7496" y="1787"/>
                </a:lnTo>
                <a:cubicBezTo>
                  <a:pt x="7469" y="2725"/>
                  <a:pt x="7395" y="2764"/>
                  <a:pt x="7379" y="1849"/>
                </a:cubicBezTo>
                <a:lnTo>
                  <a:pt x="7367" y="1175"/>
                </a:lnTo>
                <a:lnTo>
                  <a:pt x="7106" y="1174"/>
                </a:lnTo>
                <a:cubicBezTo>
                  <a:pt x="6963" y="1173"/>
                  <a:pt x="6619" y="1161"/>
                  <a:pt x="6342" y="1148"/>
                </a:cubicBezTo>
                <a:cubicBezTo>
                  <a:pt x="6065" y="1135"/>
                  <a:pt x="5295" y="1109"/>
                  <a:pt x="4631" y="1093"/>
                </a:cubicBezTo>
                <a:cubicBezTo>
                  <a:pt x="3967" y="1076"/>
                  <a:pt x="3410" y="1060"/>
                  <a:pt x="3393" y="1057"/>
                </a:cubicBezTo>
                <a:cubicBezTo>
                  <a:pt x="3376" y="1054"/>
                  <a:pt x="2697" y="1053"/>
                  <a:pt x="1884" y="1057"/>
                </a:cubicBezTo>
                <a:lnTo>
                  <a:pt x="405" y="1064"/>
                </a:lnTo>
                <a:lnTo>
                  <a:pt x="405" y="1453"/>
                </a:lnTo>
                <a:cubicBezTo>
                  <a:pt x="405" y="1667"/>
                  <a:pt x="385" y="1857"/>
                  <a:pt x="362" y="1876"/>
                </a:cubicBezTo>
                <a:cubicBezTo>
                  <a:pt x="337" y="1897"/>
                  <a:pt x="328" y="2032"/>
                  <a:pt x="340" y="2197"/>
                </a:cubicBezTo>
                <a:cubicBezTo>
                  <a:pt x="351" y="2354"/>
                  <a:pt x="345" y="2510"/>
                  <a:pt x="325" y="2543"/>
                </a:cubicBezTo>
                <a:cubicBezTo>
                  <a:pt x="264" y="2646"/>
                  <a:pt x="233" y="3859"/>
                  <a:pt x="289" y="3977"/>
                </a:cubicBezTo>
                <a:cubicBezTo>
                  <a:pt x="326" y="4057"/>
                  <a:pt x="326" y="4111"/>
                  <a:pt x="288" y="4210"/>
                </a:cubicBezTo>
                <a:cubicBezTo>
                  <a:pt x="260" y="4281"/>
                  <a:pt x="228" y="4491"/>
                  <a:pt x="216" y="4675"/>
                </a:cubicBezTo>
                <a:cubicBezTo>
                  <a:pt x="182" y="5201"/>
                  <a:pt x="180" y="7559"/>
                  <a:pt x="214" y="7603"/>
                </a:cubicBezTo>
                <a:cubicBezTo>
                  <a:pt x="231" y="7625"/>
                  <a:pt x="497" y="7643"/>
                  <a:pt x="806" y="7643"/>
                </a:cubicBezTo>
                <a:cubicBezTo>
                  <a:pt x="1152" y="7643"/>
                  <a:pt x="1369" y="7665"/>
                  <a:pt x="1370" y="7699"/>
                </a:cubicBezTo>
                <a:cubicBezTo>
                  <a:pt x="1372" y="7774"/>
                  <a:pt x="1058" y="7829"/>
                  <a:pt x="594" y="7835"/>
                </a:cubicBezTo>
                <a:lnTo>
                  <a:pt x="216" y="7839"/>
                </a:lnTo>
                <a:lnTo>
                  <a:pt x="222" y="8021"/>
                </a:lnTo>
                <a:cubicBezTo>
                  <a:pt x="225" y="8122"/>
                  <a:pt x="242" y="8250"/>
                  <a:pt x="259" y="8308"/>
                </a:cubicBezTo>
                <a:cubicBezTo>
                  <a:pt x="278" y="8370"/>
                  <a:pt x="271" y="8460"/>
                  <a:pt x="241" y="8524"/>
                </a:cubicBezTo>
                <a:cubicBezTo>
                  <a:pt x="175" y="8664"/>
                  <a:pt x="146" y="9457"/>
                  <a:pt x="197" y="9696"/>
                </a:cubicBezTo>
                <a:cubicBezTo>
                  <a:pt x="222" y="9813"/>
                  <a:pt x="221" y="9898"/>
                  <a:pt x="194" y="9933"/>
                </a:cubicBezTo>
                <a:cubicBezTo>
                  <a:pt x="171" y="9964"/>
                  <a:pt x="152" y="10155"/>
                  <a:pt x="151" y="10357"/>
                </a:cubicBezTo>
                <a:cubicBezTo>
                  <a:pt x="150" y="10558"/>
                  <a:pt x="133" y="10900"/>
                  <a:pt x="112" y="11115"/>
                </a:cubicBezTo>
                <a:cubicBezTo>
                  <a:pt x="82" y="11423"/>
                  <a:pt x="87" y="11541"/>
                  <a:pt x="134" y="11669"/>
                </a:cubicBezTo>
                <a:cubicBezTo>
                  <a:pt x="170" y="11764"/>
                  <a:pt x="195" y="11996"/>
                  <a:pt x="195" y="12226"/>
                </a:cubicBezTo>
                <a:cubicBezTo>
                  <a:pt x="195" y="12552"/>
                  <a:pt x="179" y="12641"/>
                  <a:pt x="105" y="12747"/>
                </a:cubicBezTo>
                <a:cubicBezTo>
                  <a:pt x="33" y="12848"/>
                  <a:pt x="25" y="12892"/>
                  <a:pt x="64" y="12956"/>
                </a:cubicBezTo>
                <a:cubicBezTo>
                  <a:pt x="99" y="13012"/>
                  <a:pt x="112" y="13314"/>
                  <a:pt x="107" y="13951"/>
                </a:cubicBezTo>
                <a:cubicBezTo>
                  <a:pt x="103" y="14455"/>
                  <a:pt x="114" y="14913"/>
                  <a:pt x="132" y="14971"/>
                </a:cubicBezTo>
                <a:cubicBezTo>
                  <a:pt x="152" y="15033"/>
                  <a:pt x="146" y="15121"/>
                  <a:pt x="118" y="15182"/>
                </a:cubicBezTo>
                <a:cubicBezTo>
                  <a:pt x="91" y="15239"/>
                  <a:pt x="69" y="15409"/>
                  <a:pt x="69" y="15562"/>
                </a:cubicBezTo>
                <a:cubicBezTo>
                  <a:pt x="69" y="15714"/>
                  <a:pt x="49" y="15855"/>
                  <a:pt x="26" y="15875"/>
                </a:cubicBezTo>
                <a:cubicBezTo>
                  <a:pt x="1" y="15896"/>
                  <a:pt x="-7" y="16047"/>
                  <a:pt x="7" y="16256"/>
                </a:cubicBezTo>
                <a:cubicBezTo>
                  <a:pt x="35" y="16658"/>
                  <a:pt x="36" y="16622"/>
                  <a:pt x="10" y="17033"/>
                </a:cubicBezTo>
                <a:cubicBezTo>
                  <a:pt x="-4" y="17267"/>
                  <a:pt x="6" y="17368"/>
                  <a:pt x="51" y="17417"/>
                </a:cubicBezTo>
                <a:cubicBezTo>
                  <a:pt x="120" y="17493"/>
                  <a:pt x="130" y="17646"/>
                  <a:pt x="71" y="17725"/>
                </a:cubicBezTo>
                <a:cubicBezTo>
                  <a:pt x="19" y="17795"/>
                  <a:pt x="16" y="19297"/>
                  <a:pt x="66" y="20354"/>
                </a:cubicBezTo>
                <a:cubicBezTo>
                  <a:pt x="88" y="20816"/>
                  <a:pt x="106" y="21247"/>
                  <a:pt x="108" y="21311"/>
                </a:cubicBezTo>
                <a:cubicBezTo>
                  <a:pt x="110" y="21428"/>
                  <a:pt x="116" y="21428"/>
                  <a:pt x="2492" y="21470"/>
                </a:cubicBezTo>
                <a:cubicBezTo>
                  <a:pt x="3801" y="21494"/>
                  <a:pt x="5363" y="21513"/>
                  <a:pt x="5961" y="21514"/>
                </a:cubicBezTo>
                <a:lnTo>
                  <a:pt x="7048" y="21516"/>
                </a:lnTo>
                <a:lnTo>
                  <a:pt x="7128" y="21369"/>
                </a:lnTo>
                <a:lnTo>
                  <a:pt x="7208" y="21223"/>
                </a:lnTo>
                <a:lnTo>
                  <a:pt x="9434" y="21226"/>
                </a:lnTo>
                <a:cubicBezTo>
                  <a:pt x="10930" y="21228"/>
                  <a:pt x="11674" y="21210"/>
                  <a:pt x="11704" y="21171"/>
                </a:cubicBezTo>
                <a:cubicBezTo>
                  <a:pt x="11734" y="21130"/>
                  <a:pt x="11765" y="21132"/>
                  <a:pt x="11806" y="21177"/>
                </a:cubicBezTo>
                <a:cubicBezTo>
                  <a:pt x="11847" y="21222"/>
                  <a:pt x="12227" y="21248"/>
                  <a:pt x="13044" y="21260"/>
                </a:cubicBezTo>
                <a:cubicBezTo>
                  <a:pt x="13994" y="21274"/>
                  <a:pt x="14235" y="21293"/>
                  <a:pt x="14289" y="21357"/>
                </a:cubicBezTo>
                <a:cubicBezTo>
                  <a:pt x="14353" y="21435"/>
                  <a:pt x="14679" y="21454"/>
                  <a:pt x="15992" y="21458"/>
                </a:cubicBezTo>
                <a:cubicBezTo>
                  <a:pt x="16176" y="21459"/>
                  <a:pt x="16350" y="21483"/>
                  <a:pt x="16376" y="21511"/>
                </a:cubicBezTo>
                <a:cubicBezTo>
                  <a:pt x="16406" y="21543"/>
                  <a:pt x="16435" y="21542"/>
                  <a:pt x="16450" y="21508"/>
                </a:cubicBezTo>
                <a:cubicBezTo>
                  <a:pt x="16479" y="21446"/>
                  <a:pt x="16932" y="21457"/>
                  <a:pt x="17010" y="21522"/>
                </a:cubicBezTo>
                <a:cubicBezTo>
                  <a:pt x="17038" y="21545"/>
                  <a:pt x="17085" y="21546"/>
                  <a:pt x="17112" y="21523"/>
                </a:cubicBezTo>
                <a:cubicBezTo>
                  <a:pt x="17175" y="21471"/>
                  <a:pt x="17356" y="21458"/>
                  <a:pt x="17377" y="21503"/>
                </a:cubicBezTo>
                <a:cubicBezTo>
                  <a:pt x="17397" y="21546"/>
                  <a:pt x="17710" y="21527"/>
                  <a:pt x="17768" y="21480"/>
                </a:cubicBezTo>
                <a:cubicBezTo>
                  <a:pt x="17792" y="21460"/>
                  <a:pt x="17823" y="21470"/>
                  <a:pt x="17838" y="21503"/>
                </a:cubicBezTo>
                <a:cubicBezTo>
                  <a:pt x="17856" y="21540"/>
                  <a:pt x="17885" y="21544"/>
                  <a:pt x="17915" y="21512"/>
                </a:cubicBezTo>
                <a:cubicBezTo>
                  <a:pt x="17942" y="21484"/>
                  <a:pt x="18020" y="21469"/>
                  <a:pt x="18089" y="21480"/>
                </a:cubicBezTo>
                <a:cubicBezTo>
                  <a:pt x="18266" y="21507"/>
                  <a:pt x="18281" y="21507"/>
                  <a:pt x="18456" y="21480"/>
                </a:cubicBezTo>
                <a:cubicBezTo>
                  <a:pt x="18543" y="21466"/>
                  <a:pt x="18624" y="21478"/>
                  <a:pt x="18637" y="21507"/>
                </a:cubicBezTo>
                <a:cubicBezTo>
                  <a:pt x="18651" y="21536"/>
                  <a:pt x="18679" y="21546"/>
                  <a:pt x="18698" y="21529"/>
                </a:cubicBezTo>
                <a:cubicBezTo>
                  <a:pt x="18718" y="21513"/>
                  <a:pt x="18747" y="21526"/>
                  <a:pt x="18762" y="21560"/>
                </a:cubicBezTo>
                <a:cubicBezTo>
                  <a:pt x="18781" y="21600"/>
                  <a:pt x="18817" y="21589"/>
                  <a:pt x="18871" y="21524"/>
                </a:cubicBezTo>
                <a:cubicBezTo>
                  <a:pt x="18929" y="21453"/>
                  <a:pt x="18964" y="21442"/>
                  <a:pt x="18997" y="21487"/>
                </a:cubicBezTo>
                <a:cubicBezTo>
                  <a:pt x="19031" y="21533"/>
                  <a:pt x="19066" y="21532"/>
                  <a:pt x="19122" y="21485"/>
                </a:cubicBezTo>
                <a:cubicBezTo>
                  <a:pt x="19181" y="21436"/>
                  <a:pt x="19212" y="21437"/>
                  <a:pt x="19250" y="21489"/>
                </a:cubicBezTo>
                <a:cubicBezTo>
                  <a:pt x="19290" y="21542"/>
                  <a:pt x="19317" y="21538"/>
                  <a:pt x="19371" y="21472"/>
                </a:cubicBezTo>
                <a:cubicBezTo>
                  <a:pt x="19429" y="21402"/>
                  <a:pt x="19605" y="21386"/>
                  <a:pt x="20367" y="21381"/>
                </a:cubicBezTo>
                <a:cubicBezTo>
                  <a:pt x="20876" y="21377"/>
                  <a:pt x="21316" y="21354"/>
                  <a:pt x="21344" y="21331"/>
                </a:cubicBezTo>
                <a:cubicBezTo>
                  <a:pt x="21383" y="21299"/>
                  <a:pt x="21389" y="21064"/>
                  <a:pt x="21369" y="20345"/>
                </a:cubicBezTo>
                <a:cubicBezTo>
                  <a:pt x="21354" y="19826"/>
                  <a:pt x="21343" y="19137"/>
                  <a:pt x="21343" y="18813"/>
                </a:cubicBezTo>
                <a:cubicBezTo>
                  <a:pt x="21346" y="16821"/>
                  <a:pt x="21335" y="14998"/>
                  <a:pt x="21319" y="14837"/>
                </a:cubicBezTo>
                <a:cubicBezTo>
                  <a:pt x="21310" y="14735"/>
                  <a:pt x="21318" y="14623"/>
                  <a:pt x="21337" y="14590"/>
                </a:cubicBezTo>
                <a:cubicBezTo>
                  <a:pt x="21395" y="14493"/>
                  <a:pt x="21418" y="13448"/>
                  <a:pt x="21373" y="12991"/>
                </a:cubicBezTo>
                <a:cubicBezTo>
                  <a:pt x="21350" y="12760"/>
                  <a:pt x="21333" y="12545"/>
                  <a:pt x="21333" y="12514"/>
                </a:cubicBezTo>
                <a:cubicBezTo>
                  <a:pt x="21334" y="12483"/>
                  <a:pt x="21344" y="12119"/>
                  <a:pt x="21356" y="11703"/>
                </a:cubicBezTo>
                <a:cubicBezTo>
                  <a:pt x="21381" y="10849"/>
                  <a:pt x="21389" y="10067"/>
                  <a:pt x="21385" y="8760"/>
                </a:cubicBezTo>
                <a:lnTo>
                  <a:pt x="21383" y="7862"/>
                </a:lnTo>
                <a:lnTo>
                  <a:pt x="20596" y="7851"/>
                </a:lnTo>
                <a:cubicBezTo>
                  <a:pt x="19155" y="7829"/>
                  <a:pt x="17674" y="7776"/>
                  <a:pt x="17637" y="7745"/>
                </a:cubicBezTo>
                <a:cubicBezTo>
                  <a:pt x="17540" y="7666"/>
                  <a:pt x="17715" y="7614"/>
                  <a:pt x="18175" y="7586"/>
                </a:cubicBezTo>
                <a:cubicBezTo>
                  <a:pt x="19248" y="7522"/>
                  <a:pt x="19927" y="7500"/>
                  <a:pt x="20744" y="7502"/>
                </a:cubicBezTo>
                <a:lnTo>
                  <a:pt x="21593" y="7505"/>
                </a:lnTo>
                <a:lnTo>
                  <a:pt x="21593" y="6842"/>
                </a:lnTo>
                <a:cubicBezTo>
                  <a:pt x="21593" y="6478"/>
                  <a:pt x="21575" y="6043"/>
                  <a:pt x="21553" y="5876"/>
                </a:cubicBezTo>
                <a:cubicBezTo>
                  <a:pt x="21486" y="5371"/>
                  <a:pt x="21470" y="4378"/>
                  <a:pt x="21528" y="4314"/>
                </a:cubicBezTo>
                <a:cubicBezTo>
                  <a:pt x="21564" y="4274"/>
                  <a:pt x="21569" y="4154"/>
                  <a:pt x="21548" y="3906"/>
                </a:cubicBezTo>
                <a:cubicBezTo>
                  <a:pt x="21531" y="3713"/>
                  <a:pt x="21504" y="3039"/>
                  <a:pt x="21488" y="2407"/>
                </a:cubicBezTo>
                <a:cubicBezTo>
                  <a:pt x="21462" y="1423"/>
                  <a:pt x="21451" y="1165"/>
                  <a:pt x="21429" y="945"/>
                </a:cubicBezTo>
                <a:cubicBezTo>
                  <a:pt x="21427" y="926"/>
                  <a:pt x="21232" y="909"/>
                  <a:pt x="20996" y="907"/>
                </a:cubicBezTo>
                <a:cubicBezTo>
                  <a:pt x="20147" y="902"/>
                  <a:pt x="19473" y="901"/>
                  <a:pt x="18980" y="90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32" name="The benefit from your investment is counted for when played"/>
          <p:cNvSpPr txBox="1"/>
          <p:nvPr/>
        </p:nvSpPr>
        <p:spPr>
          <a:xfrm>
            <a:off x="566992" y="1306451"/>
            <a:ext cx="4726668" cy="5718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/>
            </a:lvl1pPr>
          </a:lstStyle>
          <a:p>
            <a:r>
              <a:t>The benefit from your investment is counted for when played</a:t>
            </a:r>
          </a:p>
        </p:txBody>
      </p:sp>
      <p:sp>
        <p:nvSpPr>
          <p:cNvPr id="433" name="Kvadrat"/>
          <p:cNvSpPr/>
          <p:nvPr/>
        </p:nvSpPr>
        <p:spPr>
          <a:xfrm>
            <a:off x="4699000" y="54610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Skärmavbild 2017-10-23 kl. 16.42.06.png" descr="Skärmavbild 2017-10-23 kl. 16.42.06.png"/>
          <p:cNvPicPr>
            <a:picLocks noChangeAspect="1"/>
          </p:cNvPicPr>
          <p:nvPr/>
        </p:nvPicPr>
        <p:blipFill>
          <a:blip r:embed="rId2">
            <a:extLst/>
          </a:blip>
          <a:srcRect l="1019" r="1140" b="1668"/>
          <a:stretch>
            <a:fillRect/>
          </a:stretch>
        </p:blipFill>
        <p:spPr>
          <a:xfrm rot="16200000">
            <a:off x="4535009" y="1624675"/>
            <a:ext cx="8709962" cy="6515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83" extrusionOk="0">
                <a:moveTo>
                  <a:pt x="6724" y="0"/>
                </a:moveTo>
                <a:cubicBezTo>
                  <a:pt x="6693" y="0"/>
                  <a:pt x="6658" y="57"/>
                  <a:pt x="6648" y="128"/>
                </a:cubicBezTo>
                <a:cubicBezTo>
                  <a:pt x="6634" y="223"/>
                  <a:pt x="6649" y="256"/>
                  <a:pt x="6706" y="256"/>
                </a:cubicBezTo>
                <a:cubicBezTo>
                  <a:pt x="6757" y="256"/>
                  <a:pt x="6782" y="214"/>
                  <a:pt x="6782" y="128"/>
                </a:cubicBezTo>
                <a:cubicBezTo>
                  <a:pt x="6782" y="56"/>
                  <a:pt x="6757" y="0"/>
                  <a:pt x="6724" y="0"/>
                </a:cubicBezTo>
                <a:close/>
                <a:moveTo>
                  <a:pt x="7076" y="0"/>
                </a:moveTo>
                <a:cubicBezTo>
                  <a:pt x="7053" y="0"/>
                  <a:pt x="7034" y="95"/>
                  <a:pt x="7034" y="210"/>
                </a:cubicBezTo>
                <a:cubicBezTo>
                  <a:pt x="7035" y="367"/>
                  <a:pt x="7045" y="399"/>
                  <a:pt x="7076" y="337"/>
                </a:cubicBezTo>
                <a:cubicBezTo>
                  <a:pt x="7129" y="226"/>
                  <a:pt x="7129" y="0"/>
                  <a:pt x="7076" y="0"/>
                </a:cubicBezTo>
                <a:close/>
                <a:moveTo>
                  <a:pt x="7740" y="4"/>
                </a:moveTo>
                <a:cubicBezTo>
                  <a:pt x="7660" y="14"/>
                  <a:pt x="7635" y="73"/>
                  <a:pt x="7652" y="193"/>
                </a:cubicBezTo>
                <a:cubicBezTo>
                  <a:pt x="7668" y="303"/>
                  <a:pt x="7692" y="332"/>
                  <a:pt x="7749" y="308"/>
                </a:cubicBezTo>
                <a:cubicBezTo>
                  <a:pt x="7790" y="290"/>
                  <a:pt x="7840" y="307"/>
                  <a:pt x="7859" y="347"/>
                </a:cubicBezTo>
                <a:cubicBezTo>
                  <a:pt x="7882" y="395"/>
                  <a:pt x="7901" y="354"/>
                  <a:pt x="7915" y="224"/>
                </a:cubicBezTo>
                <a:cubicBezTo>
                  <a:pt x="7934" y="51"/>
                  <a:pt x="7925" y="27"/>
                  <a:pt x="7838" y="11"/>
                </a:cubicBezTo>
                <a:cubicBezTo>
                  <a:pt x="7799" y="3"/>
                  <a:pt x="7766" y="1"/>
                  <a:pt x="7740" y="4"/>
                </a:cubicBezTo>
                <a:close/>
                <a:moveTo>
                  <a:pt x="18980" y="903"/>
                </a:moveTo>
                <a:cubicBezTo>
                  <a:pt x="18487" y="906"/>
                  <a:pt x="18174" y="912"/>
                  <a:pt x="18048" y="922"/>
                </a:cubicBezTo>
                <a:cubicBezTo>
                  <a:pt x="17887" y="934"/>
                  <a:pt x="17357" y="959"/>
                  <a:pt x="16872" y="977"/>
                </a:cubicBezTo>
                <a:cubicBezTo>
                  <a:pt x="15827" y="1016"/>
                  <a:pt x="15159" y="1051"/>
                  <a:pt x="14502" y="1103"/>
                </a:cubicBezTo>
                <a:cubicBezTo>
                  <a:pt x="14237" y="1124"/>
                  <a:pt x="13982" y="1139"/>
                  <a:pt x="13935" y="1136"/>
                </a:cubicBezTo>
                <a:cubicBezTo>
                  <a:pt x="13269" y="1093"/>
                  <a:pt x="11772" y="1066"/>
                  <a:pt x="9866" y="1060"/>
                </a:cubicBezTo>
                <a:lnTo>
                  <a:pt x="7516" y="1052"/>
                </a:lnTo>
                <a:lnTo>
                  <a:pt x="7496" y="1787"/>
                </a:lnTo>
                <a:cubicBezTo>
                  <a:pt x="7469" y="2725"/>
                  <a:pt x="7395" y="2764"/>
                  <a:pt x="7379" y="1849"/>
                </a:cubicBezTo>
                <a:lnTo>
                  <a:pt x="7367" y="1175"/>
                </a:lnTo>
                <a:lnTo>
                  <a:pt x="7106" y="1174"/>
                </a:lnTo>
                <a:cubicBezTo>
                  <a:pt x="6963" y="1173"/>
                  <a:pt x="6619" y="1161"/>
                  <a:pt x="6342" y="1148"/>
                </a:cubicBezTo>
                <a:cubicBezTo>
                  <a:pt x="6065" y="1135"/>
                  <a:pt x="5295" y="1109"/>
                  <a:pt x="4631" y="1093"/>
                </a:cubicBezTo>
                <a:cubicBezTo>
                  <a:pt x="3967" y="1076"/>
                  <a:pt x="3410" y="1060"/>
                  <a:pt x="3393" y="1057"/>
                </a:cubicBezTo>
                <a:cubicBezTo>
                  <a:pt x="3376" y="1054"/>
                  <a:pt x="2697" y="1053"/>
                  <a:pt x="1884" y="1057"/>
                </a:cubicBezTo>
                <a:lnTo>
                  <a:pt x="405" y="1064"/>
                </a:lnTo>
                <a:lnTo>
                  <a:pt x="405" y="1453"/>
                </a:lnTo>
                <a:cubicBezTo>
                  <a:pt x="405" y="1667"/>
                  <a:pt x="385" y="1857"/>
                  <a:pt x="362" y="1876"/>
                </a:cubicBezTo>
                <a:cubicBezTo>
                  <a:pt x="337" y="1897"/>
                  <a:pt x="328" y="2032"/>
                  <a:pt x="340" y="2197"/>
                </a:cubicBezTo>
                <a:cubicBezTo>
                  <a:pt x="351" y="2354"/>
                  <a:pt x="345" y="2510"/>
                  <a:pt x="325" y="2543"/>
                </a:cubicBezTo>
                <a:cubicBezTo>
                  <a:pt x="264" y="2646"/>
                  <a:pt x="233" y="3859"/>
                  <a:pt x="289" y="3977"/>
                </a:cubicBezTo>
                <a:cubicBezTo>
                  <a:pt x="326" y="4057"/>
                  <a:pt x="326" y="4111"/>
                  <a:pt x="288" y="4210"/>
                </a:cubicBezTo>
                <a:cubicBezTo>
                  <a:pt x="260" y="4281"/>
                  <a:pt x="228" y="4491"/>
                  <a:pt x="216" y="4675"/>
                </a:cubicBezTo>
                <a:cubicBezTo>
                  <a:pt x="182" y="5201"/>
                  <a:pt x="180" y="7559"/>
                  <a:pt x="214" y="7603"/>
                </a:cubicBezTo>
                <a:cubicBezTo>
                  <a:pt x="231" y="7625"/>
                  <a:pt x="497" y="7643"/>
                  <a:pt x="806" y="7643"/>
                </a:cubicBezTo>
                <a:cubicBezTo>
                  <a:pt x="1152" y="7643"/>
                  <a:pt x="1369" y="7665"/>
                  <a:pt x="1370" y="7699"/>
                </a:cubicBezTo>
                <a:cubicBezTo>
                  <a:pt x="1372" y="7774"/>
                  <a:pt x="1058" y="7829"/>
                  <a:pt x="594" y="7835"/>
                </a:cubicBezTo>
                <a:lnTo>
                  <a:pt x="216" y="7839"/>
                </a:lnTo>
                <a:lnTo>
                  <a:pt x="222" y="8021"/>
                </a:lnTo>
                <a:cubicBezTo>
                  <a:pt x="225" y="8122"/>
                  <a:pt x="242" y="8250"/>
                  <a:pt x="259" y="8308"/>
                </a:cubicBezTo>
                <a:cubicBezTo>
                  <a:pt x="278" y="8370"/>
                  <a:pt x="271" y="8460"/>
                  <a:pt x="241" y="8524"/>
                </a:cubicBezTo>
                <a:cubicBezTo>
                  <a:pt x="175" y="8664"/>
                  <a:pt x="146" y="9457"/>
                  <a:pt x="197" y="9696"/>
                </a:cubicBezTo>
                <a:cubicBezTo>
                  <a:pt x="222" y="9813"/>
                  <a:pt x="221" y="9898"/>
                  <a:pt x="194" y="9933"/>
                </a:cubicBezTo>
                <a:cubicBezTo>
                  <a:pt x="171" y="9964"/>
                  <a:pt x="152" y="10155"/>
                  <a:pt x="151" y="10357"/>
                </a:cubicBezTo>
                <a:cubicBezTo>
                  <a:pt x="150" y="10558"/>
                  <a:pt x="133" y="10900"/>
                  <a:pt x="112" y="11115"/>
                </a:cubicBezTo>
                <a:cubicBezTo>
                  <a:pt x="82" y="11423"/>
                  <a:pt x="87" y="11541"/>
                  <a:pt x="134" y="11669"/>
                </a:cubicBezTo>
                <a:cubicBezTo>
                  <a:pt x="170" y="11764"/>
                  <a:pt x="195" y="11996"/>
                  <a:pt x="195" y="12226"/>
                </a:cubicBezTo>
                <a:cubicBezTo>
                  <a:pt x="195" y="12552"/>
                  <a:pt x="179" y="12641"/>
                  <a:pt x="105" y="12747"/>
                </a:cubicBezTo>
                <a:cubicBezTo>
                  <a:pt x="33" y="12848"/>
                  <a:pt x="25" y="12892"/>
                  <a:pt x="64" y="12956"/>
                </a:cubicBezTo>
                <a:cubicBezTo>
                  <a:pt x="99" y="13012"/>
                  <a:pt x="112" y="13314"/>
                  <a:pt x="107" y="13951"/>
                </a:cubicBezTo>
                <a:cubicBezTo>
                  <a:pt x="103" y="14455"/>
                  <a:pt x="114" y="14913"/>
                  <a:pt x="132" y="14971"/>
                </a:cubicBezTo>
                <a:cubicBezTo>
                  <a:pt x="152" y="15033"/>
                  <a:pt x="146" y="15121"/>
                  <a:pt x="118" y="15182"/>
                </a:cubicBezTo>
                <a:cubicBezTo>
                  <a:pt x="91" y="15239"/>
                  <a:pt x="69" y="15409"/>
                  <a:pt x="69" y="15562"/>
                </a:cubicBezTo>
                <a:cubicBezTo>
                  <a:pt x="69" y="15714"/>
                  <a:pt x="49" y="15855"/>
                  <a:pt x="26" y="15875"/>
                </a:cubicBezTo>
                <a:cubicBezTo>
                  <a:pt x="1" y="15896"/>
                  <a:pt x="-7" y="16047"/>
                  <a:pt x="7" y="16256"/>
                </a:cubicBezTo>
                <a:cubicBezTo>
                  <a:pt x="35" y="16658"/>
                  <a:pt x="36" y="16622"/>
                  <a:pt x="10" y="17033"/>
                </a:cubicBezTo>
                <a:cubicBezTo>
                  <a:pt x="-4" y="17267"/>
                  <a:pt x="6" y="17368"/>
                  <a:pt x="51" y="17417"/>
                </a:cubicBezTo>
                <a:cubicBezTo>
                  <a:pt x="120" y="17493"/>
                  <a:pt x="130" y="17646"/>
                  <a:pt x="71" y="17725"/>
                </a:cubicBezTo>
                <a:cubicBezTo>
                  <a:pt x="19" y="17795"/>
                  <a:pt x="16" y="19297"/>
                  <a:pt x="66" y="20354"/>
                </a:cubicBezTo>
                <a:cubicBezTo>
                  <a:pt x="88" y="20816"/>
                  <a:pt x="106" y="21247"/>
                  <a:pt x="108" y="21311"/>
                </a:cubicBezTo>
                <a:cubicBezTo>
                  <a:pt x="110" y="21428"/>
                  <a:pt x="116" y="21428"/>
                  <a:pt x="2492" y="21470"/>
                </a:cubicBezTo>
                <a:cubicBezTo>
                  <a:pt x="3801" y="21494"/>
                  <a:pt x="5363" y="21513"/>
                  <a:pt x="5961" y="21514"/>
                </a:cubicBezTo>
                <a:lnTo>
                  <a:pt x="7048" y="21516"/>
                </a:lnTo>
                <a:lnTo>
                  <a:pt x="7128" y="21369"/>
                </a:lnTo>
                <a:lnTo>
                  <a:pt x="7208" y="21223"/>
                </a:lnTo>
                <a:lnTo>
                  <a:pt x="9434" y="21226"/>
                </a:lnTo>
                <a:cubicBezTo>
                  <a:pt x="10930" y="21228"/>
                  <a:pt x="11674" y="21210"/>
                  <a:pt x="11704" y="21171"/>
                </a:cubicBezTo>
                <a:cubicBezTo>
                  <a:pt x="11734" y="21130"/>
                  <a:pt x="11765" y="21132"/>
                  <a:pt x="11806" y="21177"/>
                </a:cubicBezTo>
                <a:cubicBezTo>
                  <a:pt x="11847" y="21222"/>
                  <a:pt x="12227" y="21248"/>
                  <a:pt x="13044" y="21260"/>
                </a:cubicBezTo>
                <a:cubicBezTo>
                  <a:pt x="13994" y="21274"/>
                  <a:pt x="14235" y="21293"/>
                  <a:pt x="14289" y="21357"/>
                </a:cubicBezTo>
                <a:cubicBezTo>
                  <a:pt x="14353" y="21435"/>
                  <a:pt x="14679" y="21454"/>
                  <a:pt x="15992" y="21458"/>
                </a:cubicBezTo>
                <a:cubicBezTo>
                  <a:pt x="16176" y="21459"/>
                  <a:pt x="16350" y="21483"/>
                  <a:pt x="16376" y="21511"/>
                </a:cubicBezTo>
                <a:cubicBezTo>
                  <a:pt x="16406" y="21543"/>
                  <a:pt x="16435" y="21542"/>
                  <a:pt x="16450" y="21508"/>
                </a:cubicBezTo>
                <a:cubicBezTo>
                  <a:pt x="16479" y="21446"/>
                  <a:pt x="16932" y="21457"/>
                  <a:pt x="17010" y="21522"/>
                </a:cubicBezTo>
                <a:cubicBezTo>
                  <a:pt x="17038" y="21545"/>
                  <a:pt x="17085" y="21546"/>
                  <a:pt x="17112" y="21523"/>
                </a:cubicBezTo>
                <a:cubicBezTo>
                  <a:pt x="17175" y="21471"/>
                  <a:pt x="17356" y="21458"/>
                  <a:pt x="17377" y="21503"/>
                </a:cubicBezTo>
                <a:cubicBezTo>
                  <a:pt x="17397" y="21546"/>
                  <a:pt x="17710" y="21527"/>
                  <a:pt x="17768" y="21480"/>
                </a:cubicBezTo>
                <a:cubicBezTo>
                  <a:pt x="17792" y="21460"/>
                  <a:pt x="17823" y="21470"/>
                  <a:pt x="17838" y="21503"/>
                </a:cubicBezTo>
                <a:cubicBezTo>
                  <a:pt x="17856" y="21540"/>
                  <a:pt x="17885" y="21544"/>
                  <a:pt x="17915" y="21512"/>
                </a:cubicBezTo>
                <a:cubicBezTo>
                  <a:pt x="17942" y="21484"/>
                  <a:pt x="18020" y="21469"/>
                  <a:pt x="18089" y="21480"/>
                </a:cubicBezTo>
                <a:cubicBezTo>
                  <a:pt x="18266" y="21507"/>
                  <a:pt x="18281" y="21507"/>
                  <a:pt x="18456" y="21480"/>
                </a:cubicBezTo>
                <a:cubicBezTo>
                  <a:pt x="18543" y="21466"/>
                  <a:pt x="18624" y="21478"/>
                  <a:pt x="18637" y="21507"/>
                </a:cubicBezTo>
                <a:cubicBezTo>
                  <a:pt x="18651" y="21536"/>
                  <a:pt x="18679" y="21546"/>
                  <a:pt x="18698" y="21529"/>
                </a:cubicBezTo>
                <a:cubicBezTo>
                  <a:pt x="18718" y="21513"/>
                  <a:pt x="18747" y="21526"/>
                  <a:pt x="18762" y="21560"/>
                </a:cubicBezTo>
                <a:cubicBezTo>
                  <a:pt x="18781" y="21600"/>
                  <a:pt x="18817" y="21589"/>
                  <a:pt x="18871" y="21524"/>
                </a:cubicBezTo>
                <a:cubicBezTo>
                  <a:pt x="18929" y="21453"/>
                  <a:pt x="18964" y="21442"/>
                  <a:pt x="18997" y="21487"/>
                </a:cubicBezTo>
                <a:cubicBezTo>
                  <a:pt x="19031" y="21533"/>
                  <a:pt x="19066" y="21532"/>
                  <a:pt x="19122" y="21485"/>
                </a:cubicBezTo>
                <a:cubicBezTo>
                  <a:pt x="19181" y="21436"/>
                  <a:pt x="19212" y="21437"/>
                  <a:pt x="19250" y="21489"/>
                </a:cubicBezTo>
                <a:cubicBezTo>
                  <a:pt x="19290" y="21542"/>
                  <a:pt x="19317" y="21538"/>
                  <a:pt x="19371" y="21472"/>
                </a:cubicBezTo>
                <a:cubicBezTo>
                  <a:pt x="19429" y="21402"/>
                  <a:pt x="19605" y="21386"/>
                  <a:pt x="20367" y="21381"/>
                </a:cubicBezTo>
                <a:cubicBezTo>
                  <a:pt x="20876" y="21377"/>
                  <a:pt x="21316" y="21354"/>
                  <a:pt x="21344" y="21331"/>
                </a:cubicBezTo>
                <a:cubicBezTo>
                  <a:pt x="21383" y="21299"/>
                  <a:pt x="21389" y="21064"/>
                  <a:pt x="21369" y="20345"/>
                </a:cubicBezTo>
                <a:cubicBezTo>
                  <a:pt x="21354" y="19826"/>
                  <a:pt x="21343" y="19137"/>
                  <a:pt x="21343" y="18813"/>
                </a:cubicBezTo>
                <a:cubicBezTo>
                  <a:pt x="21346" y="16821"/>
                  <a:pt x="21335" y="14998"/>
                  <a:pt x="21319" y="14837"/>
                </a:cubicBezTo>
                <a:cubicBezTo>
                  <a:pt x="21310" y="14735"/>
                  <a:pt x="21318" y="14623"/>
                  <a:pt x="21337" y="14590"/>
                </a:cubicBezTo>
                <a:cubicBezTo>
                  <a:pt x="21395" y="14493"/>
                  <a:pt x="21418" y="13448"/>
                  <a:pt x="21373" y="12991"/>
                </a:cubicBezTo>
                <a:cubicBezTo>
                  <a:pt x="21350" y="12760"/>
                  <a:pt x="21333" y="12545"/>
                  <a:pt x="21333" y="12514"/>
                </a:cubicBezTo>
                <a:cubicBezTo>
                  <a:pt x="21334" y="12483"/>
                  <a:pt x="21344" y="12119"/>
                  <a:pt x="21356" y="11703"/>
                </a:cubicBezTo>
                <a:cubicBezTo>
                  <a:pt x="21381" y="10849"/>
                  <a:pt x="21389" y="10067"/>
                  <a:pt x="21385" y="8760"/>
                </a:cubicBezTo>
                <a:lnTo>
                  <a:pt x="21383" y="7862"/>
                </a:lnTo>
                <a:lnTo>
                  <a:pt x="20596" y="7851"/>
                </a:lnTo>
                <a:cubicBezTo>
                  <a:pt x="19155" y="7829"/>
                  <a:pt x="17674" y="7776"/>
                  <a:pt x="17637" y="7745"/>
                </a:cubicBezTo>
                <a:cubicBezTo>
                  <a:pt x="17540" y="7666"/>
                  <a:pt x="17715" y="7614"/>
                  <a:pt x="18175" y="7586"/>
                </a:cubicBezTo>
                <a:cubicBezTo>
                  <a:pt x="19248" y="7522"/>
                  <a:pt x="19927" y="7500"/>
                  <a:pt x="20744" y="7502"/>
                </a:cubicBezTo>
                <a:lnTo>
                  <a:pt x="21593" y="7505"/>
                </a:lnTo>
                <a:lnTo>
                  <a:pt x="21593" y="6842"/>
                </a:lnTo>
                <a:cubicBezTo>
                  <a:pt x="21593" y="6478"/>
                  <a:pt x="21575" y="6043"/>
                  <a:pt x="21553" y="5876"/>
                </a:cubicBezTo>
                <a:cubicBezTo>
                  <a:pt x="21486" y="5371"/>
                  <a:pt x="21470" y="4378"/>
                  <a:pt x="21528" y="4314"/>
                </a:cubicBezTo>
                <a:cubicBezTo>
                  <a:pt x="21564" y="4274"/>
                  <a:pt x="21569" y="4154"/>
                  <a:pt x="21548" y="3906"/>
                </a:cubicBezTo>
                <a:cubicBezTo>
                  <a:pt x="21531" y="3713"/>
                  <a:pt x="21504" y="3039"/>
                  <a:pt x="21488" y="2407"/>
                </a:cubicBezTo>
                <a:cubicBezTo>
                  <a:pt x="21462" y="1423"/>
                  <a:pt x="21451" y="1165"/>
                  <a:pt x="21429" y="945"/>
                </a:cubicBezTo>
                <a:cubicBezTo>
                  <a:pt x="21427" y="926"/>
                  <a:pt x="21232" y="909"/>
                  <a:pt x="20996" y="907"/>
                </a:cubicBezTo>
                <a:cubicBezTo>
                  <a:pt x="20147" y="902"/>
                  <a:pt x="19473" y="901"/>
                  <a:pt x="18980" y="90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36" name="Kvadrat"/>
          <p:cNvSpPr/>
          <p:nvPr/>
        </p:nvSpPr>
        <p:spPr>
          <a:xfrm>
            <a:off x="4699000" y="54610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37" name="Some cards gives benefits if placed…"/>
          <p:cNvSpPr txBox="1"/>
          <p:nvPr/>
        </p:nvSpPr>
        <p:spPr>
          <a:xfrm>
            <a:off x="558526" y="3710338"/>
            <a:ext cx="5146296" cy="2180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500"/>
            </a:pPr>
            <a:r>
              <a:t>Some cards gives benefits if placed </a:t>
            </a:r>
          </a:p>
          <a:p>
            <a:pPr algn="l">
              <a:defRPr sz="4500"/>
            </a:pPr>
            <a:r>
              <a:t>near another card</a:t>
            </a:r>
          </a:p>
        </p:txBody>
      </p:sp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1798" y="152018"/>
            <a:ext cx="11487886" cy="9677782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EUs Social Progress Index"/>
          <p:cNvSpPr txBox="1"/>
          <p:nvPr/>
        </p:nvSpPr>
        <p:spPr>
          <a:xfrm>
            <a:off x="285696" y="168234"/>
            <a:ext cx="11962714" cy="1019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/>
            </a:lvl1pPr>
          </a:lstStyle>
          <a:p>
            <a:r>
              <a:t>EUs Social Progress Index</a:t>
            </a:r>
          </a:p>
        </p:txBody>
      </p:sp>
      <p:sp>
        <p:nvSpPr>
          <p:cNvPr id="140" name="#1 Life quality in Europe is found in Västerbotten and Norrbotten Counties"/>
          <p:cNvSpPr txBox="1"/>
          <p:nvPr/>
        </p:nvSpPr>
        <p:spPr>
          <a:xfrm>
            <a:off x="368088" y="1685884"/>
            <a:ext cx="4474287" cy="3198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000"/>
            </a:lvl1pPr>
          </a:lstStyle>
          <a:p>
            <a:r>
              <a:t>#1 Life quality in Europe is found in Västerbotten and Norrbotten Counties</a:t>
            </a:r>
          </a:p>
        </p:txBody>
      </p:sp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kärmavbild 2017-10-24 kl. 06.31.36.png" descr="Skärmavbild 2017-10-24 kl. 06.31.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67" y="-1"/>
            <a:ext cx="13873235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kärmavbild 2017-10-24 kl. 06.31.36.png" descr="Skärmavbild 2017-10-24 kl. 06.31.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67" y="-1"/>
            <a:ext cx="13873235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Rundad rektangel"/>
          <p:cNvSpPr/>
          <p:nvPr/>
        </p:nvSpPr>
        <p:spPr>
          <a:xfrm>
            <a:off x="7973946" y="414866"/>
            <a:ext cx="4814889" cy="7969648"/>
          </a:xfrm>
          <a:prstGeom prst="roundRect">
            <a:avLst>
              <a:gd name="adj" fmla="val 11540"/>
            </a:avLst>
          </a:prstGeom>
          <a:solidFill>
            <a:schemeClr val="accent1">
              <a:lumOff val="1684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6" name="A city needs:…"/>
          <p:cNvSpPr txBox="1"/>
          <p:nvPr/>
        </p:nvSpPr>
        <p:spPr>
          <a:xfrm>
            <a:off x="8328534" y="927257"/>
            <a:ext cx="4451921" cy="7554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000"/>
            </a:pPr>
            <a:r>
              <a:t>A city needs:</a:t>
            </a:r>
          </a:p>
          <a:p>
            <a:pPr algn="l">
              <a:defRPr sz="4000"/>
            </a:pPr>
            <a:r>
              <a:t>Houses</a:t>
            </a:r>
          </a:p>
          <a:p>
            <a:pPr algn="l">
              <a:defRPr sz="4000"/>
            </a:pPr>
            <a:r>
              <a:t>Business life</a:t>
            </a:r>
          </a:p>
          <a:p>
            <a:pPr algn="l">
              <a:defRPr sz="4000"/>
            </a:pPr>
            <a:r>
              <a:t>Day care</a:t>
            </a:r>
          </a:p>
          <a:p>
            <a:pPr algn="l">
              <a:defRPr sz="4000"/>
            </a:pPr>
            <a:r>
              <a:t>Roads</a:t>
            </a:r>
          </a:p>
          <a:p>
            <a:pPr algn="l">
              <a:defRPr sz="4000"/>
            </a:pPr>
            <a:r>
              <a:t>Parks</a:t>
            </a:r>
          </a:p>
          <a:p>
            <a:pPr algn="l">
              <a:defRPr sz="4000"/>
            </a:pPr>
            <a:r>
              <a:t>Schools</a:t>
            </a:r>
          </a:p>
          <a:p>
            <a:pPr algn="l">
              <a:defRPr sz="4000"/>
            </a:pPr>
            <a:r>
              <a:t>Stores</a:t>
            </a:r>
          </a:p>
          <a:p>
            <a:pPr algn="l">
              <a:defRPr sz="4000"/>
            </a:pPr>
            <a:r>
              <a:t>Airports</a:t>
            </a:r>
          </a:p>
          <a:p>
            <a:pPr algn="l">
              <a:defRPr sz="4000"/>
            </a:pPr>
            <a:r>
              <a:t>Factories</a:t>
            </a:r>
          </a:p>
          <a:p>
            <a:pPr algn="l">
              <a:defRPr sz="4000"/>
            </a:pPr>
            <a:r>
              <a:t>Etc….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772</Words>
  <Application>Microsoft Office PowerPoint</Application>
  <PresentationFormat>Anpassad</PresentationFormat>
  <Paragraphs>160</Paragraphs>
  <Slides>70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70</vt:i4>
      </vt:variant>
    </vt:vector>
  </HeadingPairs>
  <TitlesOfParts>
    <vt:vector size="77" baseType="lpstr">
      <vt:lpstr>Helvetica Light</vt:lpstr>
      <vt:lpstr>Helvetica Neue</vt:lpstr>
      <vt:lpstr>Helvetica Neue Light</vt:lpstr>
      <vt:lpstr>Helvetica Neue Medium</vt:lpstr>
      <vt:lpstr>Helvetica Neue Thin</vt:lpstr>
      <vt:lpstr>Railroad Gothic ATF</vt:lpstr>
      <vt:lpstr>White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Charlotte Lundqvist</dc:creator>
  <cp:lastModifiedBy>Charlotte Lundqvist</cp:lastModifiedBy>
  <cp:revision>3</cp:revision>
  <dcterms:modified xsi:type="dcterms:W3CDTF">2017-11-07T07:33:14Z</dcterms:modified>
</cp:coreProperties>
</file>